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p:sldMasterIdLst>
    <p:sldMasterId id="2147483656" r:id="rId1"/>
    <p:sldMasterId id="2147483857" r:id="rId2"/>
    <p:sldMasterId id="2147483702" r:id="rId3"/>
    <p:sldMasterId id="2147483677" r:id="rId4"/>
    <p:sldMasterId id="2147483813" r:id="rId5"/>
    <p:sldMasterId id="2147483820" r:id="rId6"/>
    <p:sldMasterId id="2147483832" r:id="rId7"/>
  </p:sldMasterIdLst>
  <p:notesMasterIdLst>
    <p:notesMasterId r:id="rId21"/>
  </p:notesMasterIdLst>
  <p:handoutMasterIdLst>
    <p:handoutMasterId r:id="rId22"/>
  </p:handoutMasterIdLst>
  <p:sldIdLst>
    <p:sldId id="1641" r:id="rId8"/>
    <p:sldId id="1708" r:id="rId9"/>
    <p:sldId id="1704" r:id="rId10"/>
    <p:sldId id="1709" r:id="rId11"/>
    <p:sldId id="1706" r:id="rId12"/>
    <p:sldId id="1707" r:id="rId13"/>
    <p:sldId id="1713" r:id="rId14"/>
    <p:sldId id="1712" r:id="rId15"/>
    <p:sldId id="1714" r:id="rId16"/>
    <p:sldId id="1717" r:id="rId17"/>
    <p:sldId id="1715" r:id="rId18"/>
    <p:sldId id="1711" r:id="rId19"/>
    <p:sldId id="1716" r:id="rId20"/>
  </p:sldIdLst>
  <p:sldSz cx="9144000" cy="5143500" type="screen16x9"/>
  <p:notesSz cx="7102475" cy="10234613"/>
  <p:embeddedFontLst>
    <p:embeddedFont>
      <p:font typeface="Calibri" panose="020F0502020204030204" pitchFamily="34" charset="0"/>
      <p:regular r:id="rId23"/>
      <p:bold r:id="rId24"/>
      <p:italic r:id="rId25"/>
      <p:boldItalic r:id="rId26"/>
    </p:embeddedFont>
    <p:embeddedFont>
      <p:font typeface="Cora Rg" panose="020B0600030000020004" charset="-18"/>
      <p:regular r:id="rId27"/>
      <p:bold r:id="rId28"/>
      <p:italic r:id="rId29"/>
    </p:embeddedFont>
  </p:embeddedFontLst>
  <p:defaultTextStyle>
    <a:defPPr>
      <a:defRPr lang="uk-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1B23"/>
    <a:srgbClr val="B6B6BD"/>
    <a:srgbClr val="959598"/>
    <a:srgbClr val="969696"/>
    <a:srgbClr val="64D4EA"/>
    <a:srgbClr val="4CCCE6"/>
    <a:srgbClr val="6CD5EA"/>
    <a:srgbClr val="2BC3E1"/>
    <a:srgbClr val="57CFE7"/>
    <a:srgbClr val="AAC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E9B72F-3786-4409-B868-9A42F40CE190}" v="3484" dt="2023-10-15T15:09:31.3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61" autoAdjust="0"/>
    <p:restoredTop sz="74621" autoAdjust="0"/>
  </p:normalViewPr>
  <p:slideViewPr>
    <p:cSldViewPr>
      <p:cViewPr varScale="1">
        <p:scale>
          <a:sx n="113" d="100"/>
          <a:sy n="113" d="100"/>
        </p:scale>
        <p:origin x="1152" y="90"/>
      </p:cViewPr>
      <p:guideLst>
        <p:guide orient="horz" pos="1620"/>
        <p:guide pos="2880"/>
      </p:guideLst>
    </p:cSldViewPr>
  </p:slideViewPr>
  <p:outlineViewPr>
    <p:cViewPr>
      <p:scale>
        <a:sx n="33" d="100"/>
        <a:sy n="33" d="100"/>
      </p:scale>
      <p:origin x="0" y="-32346"/>
    </p:cViewPr>
  </p:outlineViewPr>
  <p:notesTextViewPr>
    <p:cViewPr>
      <p:scale>
        <a:sx n="3" d="2"/>
        <a:sy n="3" d="2"/>
      </p:scale>
      <p:origin x="0" y="0"/>
    </p:cViewPr>
  </p:notesTextViewPr>
  <p:sorterViewPr>
    <p:cViewPr>
      <p:scale>
        <a:sx n="75" d="100"/>
        <a:sy n="75" d="100"/>
      </p:scale>
      <p:origin x="0" y="-86580"/>
    </p:cViewPr>
  </p:sorterViewPr>
  <p:notesViewPr>
    <p:cSldViewPr>
      <p:cViewPr varScale="1">
        <p:scale>
          <a:sx n="87" d="100"/>
          <a:sy n="87" d="100"/>
        </p:scale>
        <p:origin x="38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34"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8DE755-06D9-4082-9855-2F3D8B48DE84}"/>
              </a:ext>
            </a:extLst>
          </p:cNvPr>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hr-HR" sz="1100" dirty="0"/>
          </a:p>
        </p:txBody>
      </p:sp>
      <p:sp>
        <p:nvSpPr>
          <p:cNvPr id="3" name="Date Placeholder 2">
            <a:extLst>
              <a:ext uri="{FF2B5EF4-FFF2-40B4-BE49-F238E27FC236}">
                <a16:creationId xmlns:a16="http://schemas.microsoft.com/office/drawing/2014/main" id="{EB99A30F-32F6-4DF4-9798-4394476C02B9}"/>
              </a:ext>
            </a:extLst>
          </p:cNvPr>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fld id="{B2C5B3F0-30D4-4E32-BAB2-51E04EE0187F}" type="datetimeFigureOut">
              <a:rPr lang="hr-HR" sz="1100"/>
              <a:t>16.10.2023.</a:t>
            </a:fld>
            <a:endParaRPr lang="hr-HR" sz="1100"/>
          </a:p>
        </p:txBody>
      </p:sp>
      <p:sp>
        <p:nvSpPr>
          <p:cNvPr id="4" name="Footer Placeholder 3">
            <a:extLst>
              <a:ext uri="{FF2B5EF4-FFF2-40B4-BE49-F238E27FC236}">
                <a16:creationId xmlns:a16="http://schemas.microsoft.com/office/drawing/2014/main" id="{0C63D108-848C-49F1-8054-4DBD24C796F7}"/>
              </a:ext>
            </a:extLst>
          </p:cNvPr>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endParaRPr lang="hr-HR" sz="1100"/>
          </a:p>
        </p:txBody>
      </p:sp>
      <p:sp>
        <p:nvSpPr>
          <p:cNvPr id="5" name="Slide Number Placeholder 4">
            <a:extLst>
              <a:ext uri="{FF2B5EF4-FFF2-40B4-BE49-F238E27FC236}">
                <a16:creationId xmlns:a16="http://schemas.microsoft.com/office/drawing/2014/main" id="{93F5FCA9-6C06-4B2F-8814-4884F307BF00}"/>
              </a:ext>
            </a:extLst>
          </p:cNvPr>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250F14D6-7FC9-4714-9956-2952029B5409}" type="slidenum">
              <a:rPr lang="hr-HR" sz="1100"/>
              <a:t>‹#›</a:t>
            </a:fld>
            <a:endParaRPr lang="hr-HR" sz="1100"/>
          </a:p>
        </p:txBody>
      </p:sp>
    </p:spTree>
    <p:extLst>
      <p:ext uri="{BB962C8B-B14F-4D97-AF65-F5344CB8AC3E}">
        <p14:creationId xmlns:p14="http://schemas.microsoft.com/office/powerpoint/2010/main" val="7084804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000">
                <a:latin typeface="Cora Rg" panose="020B0600030000020004" pitchFamily="34" charset="-18"/>
              </a:defRPr>
            </a:lvl1pPr>
          </a:lstStyle>
          <a:p>
            <a:endParaRPr lang="uk-UA"/>
          </a:p>
        </p:txBody>
      </p:sp>
      <p:sp>
        <p:nvSpPr>
          <p:cNvPr id="3" name="Date Placeholder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000">
                <a:latin typeface="Cora Rg" panose="020B0600030000020004" pitchFamily="34" charset="-18"/>
              </a:defRPr>
            </a:lvl1pPr>
          </a:lstStyle>
          <a:p>
            <a:fld id="{FB027185-10FB-4A57-B3F0-45136A811A24}" type="datetimeFigureOut">
              <a:rPr lang="uk-UA" smtClean="0"/>
              <a:pPr/>
              <a:t>16.10.2023</a:t>
            </a:fld>
            <a:endParaRPr lang="uk-UA"/>
          </a:p>
        </p:txBody>
      </p:sp>
      <p:sp>
        <p:nvSpPr>
          <p:cNvPr id="4" name="Slide Image Placeholder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9066" tIns="49533" rIns="99066" bIns="49533" rtlCol="0" anchor="ctr"/>
          <a:lstStyle/>
          <a:p>
            <a:endParaRPr lang="uk-UA"/>
          </a:p>
        </p:txBody>
      </p:sp>
      <p:sp>
        <p:nvSpPr>
          <p:cNvPr id="5" name="Notes Placeholder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000">
                <a:latin typeface="Cora Rg" panose="020B0600030000020004" pitchFamily="34" charset="-18"/>
              </a:defRPr>
            </a:lvl1pPr>
          </a:lstStyle>
          <a:p>
            <a:endParaRPr lang="uk-UA"/>
          </a:p>
        </p:txBody>
      </p:sp>
      <p:sp>
        <p:nvSpPr>
          <p:cNvPr id="7" name="Slide Number Placeholder 6"/>
          <p:cNvSpPr>
            <a:spLocks noGrp="1"/>
          </p:cNvSpPr>
          <p:nvPr>
            <p:ph type="sldNum" sz="quarter" idx="5"/>
          </p:nvPr>
        </p:nvSpPr>
        <p:spPr>
          <a:xfrm>
            <a:off x="4023092" y="9721107"/>
            <a:ext cx="3077739" cy="513507"/>
          </a:xfrm>
          <a:prstGeom prst="rect">
            <a:avLst/>
          </a:prstGeom>
        </p:spPr>
        <p:txBody>
          <a:bodyPr vert="horz" lIns="99066" tIns="49533" rIns="99066" bIns="49533" rtlCol="0" anchor="b"/>
          <a:lstStyle>
            <a:lvl1pPr algn="r">
              <a:defRPr sz="1000">
                <a:latin typeface="Cora Rg" panose="020B0600030000020004" pitchFamily="34" charset="-18"/>
              </a:defRPr>
            </a:lvl1pPr>
          </a:lstStyle>
          <a:p>
            <a:fld id="{BD9C3A12-1E0F-412B-B376-8089A55D946C}" type="slidenum">
              <a:rPr lang="uk-UA" smtClean="0"/>
              <a:pPr/>
              <a:t>‹#›</a:t>
            </a:fld>
            <a:endParaRPr lang="uk-UA"/>
          </a:p>
        </p:txBody>
      </p:sp>
    </p:spTree>
    <p:extLst>
      <p:ext uri="{BB962C8B-B14F-4D97-AF65-F5344CB8AC3E}">
        <p14:creationId xmlns:p14="http://schemas.microsoft.com/office/powerpoint/2010/main" val="2567216900"/>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Cora Rg" panose="020B0600030000020004" pitchFamily="34" charset="-18"/>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Često poduzeća više pozornosti obraćaju potencijalnim kupcima jer žele povećati bazu kupaca. Ulaganje više vremena i truda u pretvaranje potencijalnih kupaca odmah se isplati s njihovom prvom kupnjom kao kupca.</a:t>
            </a:r>
          </a:p>
          <a:p>
            <a:endParaRPr lang="hr-HR" dirty="0"/>
          </a:p>
          <a:p>
            <a:r>
              <a:rPr lang="hr-HR" dirty="0"/>
              <a:t>To rezultira ciklusom ulaganja u iskustvo prije prodaje bez ulaganja u iskustvo nakon prodaje. Odjednom biste se mogli probuditi i shvatiti da se prema vašim kupcima ne postupa onako kako biste željeli – ili kako su očekivali – na temelju vašeg izvrsnog prodajnog iskustva.</a:t>
            </a:r>
          </a:p>
          <a:p>
            <a:endParaRPr lang="hr-HR" dirty="0"/>
          </a:p>
          <a:p>
            <a:r>
              <a:rPr lang="hr-HR" dirty="0"/>
              <a:t>Dok je ulaganje u </a:t>
            </a:r>
            <a:r>
              <a:rPr lang="hr-HR" dirty="0" err="1"/>
              <a:t>pretprodajnu</a:t>
            </a:r>
            <a:r>
              <a:rPr lang="hr-HR" dirty="0"/>
              <a:t> uslugu važno za pretvaranje preglednika u kupce, usluga nakon prodaje ključna je za dugovječnost vašeg poslovanja iz tri razloga: osiguravanje stalnih kupaca, poticanje usmene preporuke i održavanje pozitivnog imidža robne marke.</a:t>
            </a:r>
          </a:p>
        </p:txBody>
      </p:sp>
      <p:sp>
        <p:nvSpPr>
          <p:cNvPr id="4" name="Slide Number Placeholder 3"/>
          <p:cNvSpPr>
            <a:spLocks noGrp="1"/>
          </p:cNvSpPr>
          <p:nvPr>
            <p:ph type="sldNum" sz="quarter" idx="5"/>
          </p:nvPr>
        </p:nvSpPr>
        <p:spPr/>
        <p:txBody>
          <a:bodyPr/>
          <a:lstStyle/>
          <a:p>
            <a:fld id="{BD9C3A12-1E0F-412B-B376-8089A55D946C}" type="slidenum">
              <a:rPr lang="uk-UA" smtClean="0"/>
              <a:pPr/>
              <a:t>1</a:t>
            </a:fld>
            <a:endParaRPr lang="uk-UA"/>
          </a:p>
        </p:txBody>
      </p:sp>
    </p:spTree>
    <p:extLst>
      <p:ext uri="{BB962C8B-B14F-4D97-AF65-F5344CB8AC3E}">
        <p14:creationId xmlns:p14="http://schemas.microsoft.com/office/powerpoint/2010/main" val="4163371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Priča je stara koliko i svijet. Poduzeće troši vrijeme i novac da bi vas privuklo, a onda u trenutku kad kupite njen proizvod ili uslugu sve se mijenja. Poslovne interakcije kojima nas poduzeća navode da mislimo da će pružiti izvrsnu uslugu kako bi mogle zaključiti posao, užasno su iskustvo.</a:t>
            </a:r>
          </a:p>
          <a:p>
            <a:endParaRPr lang="hr-HR" dirty="0"/>
          </a:p>
          <a:p>
            <a:r>
              <a:rPr lang="hr-HR" dirty="0"/>
              <a:t>Dobra vijest je da to ne mora biti tako. U ovom ćemo vam predavanju pokazati kako upotrijebiti strategiju </a:t>
            </a:r>
            <a:r>
              <a:rPr lang="hr-HR" dirty="0" err="1"/>
              <a:t>postprodajnih</a:t>
            </a:r>
            <a:r>
              <a:rPr lang="hr-HR" dirty="0"/>
              <a:t> usluga kako biste nove kupce pretvorili u zagovornike lojalne marki.</a:t>
            </a:r>
          </a:p>
        </p:txBody>
      </p:sp>
      <p:sp>
        <p:nvSpPr>
          <p:cNvPr id="4" name="Slide Number Placeholder 3"/>
          <p:cNvSpPr>
            <a:spLocks noGrp="1"/>
          </p:cNvSpPr>
          <p:nvPr>
            <p:ph type="sldNum" sz="quarter" idx="5"/>
          </p:nvPr>
        </p:nvSpPr>
        <p:spPr/>
        <p:txBody>
          <a:bodyPr/>
          <a:lstStyle/>
          <a:p>
            <a:fld id="{BD9C3A12-1E0F-412B-B376-8089A55D946C}" type="slidenum">
              <a:rPr lang="uk-UA" smtClean="0"/>
              <a:pPr/>
              <a:t>2</a:t>
            </a:fld>
            <a:endParaRPr lang="uk-UA"/>
          </a:p>
        </p:txBody>
      </p:sp>
    </p:spTree>
    <p:extLst>
      <p:ext uri="{BB962C8B-B14F-4D97-AF65-F5344CB8AC3E}">
        <p14:creationId xmlns:p14="http://schemas.microsoft.com/office/powerpoint/2010/main" val="309503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Često poduzeća više pozornosti obraćaju potencijalnim kupcima jer žele povećati bazu kupaca. Ulaganje više vremena i truda u pretvaranje potencijalnih kupaca odmah se isplati s njihovom prvom kupnjom kao kupca.</a:t>
            </a:r>
          </a:p>
          <a:p>
            <a:endParaRPr lang="hr-HR" dirty="0"/>
          </a:p>
          <a:p>
            <a:r>
              <a:rPr lang="hr-HR" dirty="0"/>
              <a:t>To rezultira ciklusom ulaganja u iskustvo prije prodaje bez ulaganja u iskustvo nakon prodaje. Odjednom biste se mogli probuditi i shvatiti da se prema vašim kupcima ne postupa onako kako biste željeli – ili kako su očekivali – na temelju vašeg izvrsnog prodajnog iskustva.</a:t>
            </a:r>
          </a:p>
          <a:p>
            <a:endParaRPr lang="hr-HR" dirty="0"/>
          </a:p>
          <a:p>
            <a:r>
              <a:rPr lang="hr-HR" dirty="0"/>
              <a:t>Dok je ulaganje u </a:t>
            </a:r>
            <a:r>
              <a:rPr lang="hr-HR" dirty="0" err="1"/>
              <a:t>pretprodajnu</a:t>
            </a:r>
            <a:r>
              <a:rPr lang="hr-HR" dirty="0"/>
              <a:t> uslugu važno za pretvaranje preglednika u kupce, usluga nakon prodaje ključna je za dugovječnost vašeg poslovanja iz tri razloga: osiguravanje stalnih kupaca, poticanje usmene preporuke i održavanje pozitivnog imidža robne marke.</a:t>
            </a:r>
          </a:p>
        </p:txBody>
      </p:sp>
      <p:sp>
        <p:nvSpPr>
          <p:cNvPr id="4" name="Slide Number Placeholder 3"/>
          <p:cNvSpPr>
            <a:spLocks noGrp="1"/>
          </p:cNvSpPr>
          <p:nvPr>
            <p:ph type="sldNum" sz="quarter" idx="5"/>
          </p:nvPr>
        </p:nvSpPr>
        <p:spPr/>
        <p:txBody>
          <a:bodyPr/>
          <a:lstStyle/>
          <a:p>
            <a:fld id="{BD9C3A12-1E0F-412B-B376-8089A55D946C}" type="slidenum">
              <a:rPr lang="uk-UA" smtClean="0"/>
              <a:pPr/>
              <a:t>3</a:t>
            </a:fld>
            <a:endParaRPr lang="uk-UA"/>
          </a:p>
        </p:txBody>
      </p:sp>
    </p:spTree>
    <p:extLst>
      <p:ext uri="{BB962C8B-B14F-4D97-AF65-F5344CB8AC3E}">
        <p14:creationId xmlns:p14="http://schemas.microsoft.com/office/powerpoint/2010/main" val="3774014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D9C3A12-1E0F-412B-B376-8089A55D946C}" type="slidenum">
              <a:rPr lang="uk-UA" smtClean="0"/>
              <a:pPr/>
              <a:t>4</a:t>
            </a:fld>
            <a:endParaRPr lang="uk-UA"/>
          </a:p>
        </p:txBody>
      </p:sp>
    </p:spTree>
    <p:extLst>
      <p:ext uri="{BB962C8B-B14F-4D97-AF65-F5344CB8AC3E}">
        <p14:creationId xmlns:p14="http://schemas.microsoft.com/office/powerpoint/2010/main" val="3005283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D9C3A12-1E0F-412B-B376-8089A55D946C}" type="slidenum">
              <a:rPr lang="uk-UA" smtClean="0"/>
              <a:pPr/>
              <a:t>5</a:t>
            </a:fld>
            <a:endParaRPr lang="uk-UA"/>
          </a:p>
        </p:txBody>
      </p:sp>
    </p:spTree>
    <p:extLst>
      <p:ext uri="{BB962C8B-B14F-4D97-AF65-F5344CB8AC3E}">
        <p14:creationId xmlns:p14="http://schemas.microsoft.com/office/powerpoint/2010/main" val="2683328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_PAGE_0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4E91B5-D57F-41BA-A2EC-5A7EE811215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5597"/>
          <a:stretch/>
        </p:blipFill>
        <p:spPr>
          <a:xfrm>
            <a:off x="5257800" y="400050"/>
            <a:ext cx="3886200" cy="4474233"/>
          </a:xfrm>
          <a:prstGeom prst="rect">
            <a:avLst/>
          </a:prstGeom>
        </p:spPr>
      </p:pic>
      <p:pic>
        <p:nvPicPr>
          <p:cNvPr id="10" name="Picture 9">
            <a:extLst>
              <a:ext uri="{FF2B5EF4-FFF2-40B4-BE49-F238E27FC236}">
                <a16:creationId xmlns:a16="http://schemas.microsoft.com/office/drawing/2014/main" id="{24207307-3ED2-4E46-9B1A-F198DF69429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5300" y="552450"/>
            <a:ext cx="3302311" cy="952500"/>
          </a:xfrm>
          <a:prstGeom prst="rect">
            <a:avLst/>
          </a:prstGeom>
        </p:spPr>
      </p:pic>
      <p:sp>
        <p:nvSpPr>
          <p:cNvPr id="6" name="Text Placeholder 7">
            <a:extLst>
              <a:ext uri="{FF2B5EF4-FFF2-40B4-BE49-F238E27FC236}">
                <a16:creationId xmlns:a16="http://schemas.microsoft.com/office/drawing/2014/main" id="{3C583493-930E-49D2-83AA-B5779F87F1AF}"/>
              </a:ext>
            </a:extLst>
          </p:cNvPr>
          <p:cNvSpPr>
            <a:spLocks noGrp="1"/>
          </p:cNvSpPr>
          <p:nvPr>
            <p:ph type="body" sz="quarter" idx="12" hasCustomPrompt="1"/>
          </p:nvPr>
        </p:nvSpPr>
        <p:spPr>
          <a:xfrm>
            <a:off x="1562100" y="2141867"/>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11" name="Text Placeholder 7">
            <a:extLst>
              <a:ext uri="{FF2B5EF4-FFF2-40B4-BE49-F238E27FC236}">
                <a16:creationId xmlns:a16="http://schemas.microsoft.com/office/drawing/2014/main" id="{147B10B3-E899-4D45-8627-0E56CAA11927}"/>
              </a:ext>
            </a:extLst>
          </p:cNvPr>
          <p:cNvSpPr>
            <a:spLocks noGrp="1"/>
          </p:cNvSpPr>
          <p:nvPr>
            <p:ph type="body" sz="quarter" idx="14" hasCustomPrompt="1"/>
          </p:nvPr>
        </p:nvSpPr>
        <p:spPr>
          <a:xfrm>
            <a:off x="1562100" y="2770482"/>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Tree>
    <p:extLst>
      <p:ext uri="{BB962C8B-B14F-4D97-AF65-F5344CB8AC3E}">
        <p14:creationId xmlns:p14="http://schemas.microsoft.com/office/powerpoint/2010/main" val="123653589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_PAGE_0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F0FB656-03ED-4B38-ACE5-5ABC66C0449D}"/>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2244"/>
          <a:stretch/>
        </p:blipFill>
        <p:spPr>
          <a:xfrm>
            <a:off x="4610101" y="674982"/>
            <a:ext cx="4533900" cy="4191000"/>
          </a:xfrm>
          <a:prstGeom prst="rect">
            <a:avLst/>
          </a:prstGeom>
        </p:spPr>
      </p:pic>
      <p:pic>
        <p:nvPicPr>
          <p:cNvPr id="10" name="Picture 9">
            <a:extLst>
              <a:ext uri="{FF2B5EF4-FFF2-40B4-BE49-F238E27FC236}">
                <a16:creationId xmlns:a16="http://schemas.microsoft.com/office/drawing/2014/main" id="{24207307-3ED2-4E46-9B1A-F198DF6942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552450"/>
            <a:ext cx="3302311" cy="952500"/>
          </a:xfrm>
          <a:prstGeom prst="rect">
            <a:avLst/>
          </a:prstGeom>
        </p:spPr>
      </p:pic>
      <p:sp>
        <p:nvSpPr>
          <p:cNvPr id="6" name="Text Placeholder 7">
            <a:extLst>
              <a:ext uri="{FF2B5EF4-FFF2-40B4-BE49-F238E27FC236}">
                <a16:creationId xmlns:a16="http://schemas.microsoft.com/office/drawing/2014/main" id="{3C583493-930E-49D2-83AA-B5779F87F1AF}"/>
              </a:ext>
            </a:extLst>
          </p:cNvPr>
          <p:cNvSpPr>
            <a:spLocks noGrp="1"/>
          </p:cNvSpPr>
          <p:nvPr>
            <p:ph type="body" sz="quarter" idx="12" hasCustomPrompt="1"/>
          </p:nvPr>
        </p:nvSpPr>
        <p:spPr>
          <a:xfrm>
            <a:off x="1562100" y="2141867"/>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11" name="Text Placeholder 7">
            <a:extLst>
              <a:ext uri="{FF2B5EF4-FFF2-40B4-BE49-F238E27FC236}">
                <a16:creationId xmlns:a16="http://schemas.microsoft.com/office/drawing/2014/main" id="{147B10B3-E899-4D45-8627-0E56CAA11927}"/>
              </a:ext>
            </a:extLst>
          </p:cNvPr>
          <p:cNvSpPr>
            <a:spLocks noGrp="1"/>
          </p:cNvSpPr>
          <p:nvPr>
            <p:ph type="body" sz="quarter" idx="14" hasCustomPrompt="1"/>
          </p:nvPr>
        </p:nvSpPr>
        <p:spPr>
          <a:xfrm>
            <a:off x="1562100" y="2770482"/>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Tree>
    <p:extLst>
      <p:ext uri="{BB962C8B-B14F-4D97-AF65-F5344CB8AC3E}">
        <p14:creationId xmlns:p14="http://schemas.microsoft.com/office/powerpoint/2010/main" val="89136356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_PAGE_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D2CF417-3AA2-467A-9BEF-88B58EBFAFE6}"/>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 r="33152"/>
          <a:stretch/>
        </p:blipFill>
        <p:spPr>
          <a:xfrm>
            <a:off x="5200650" y="517225"/>
            <a:ext cx="3943350" cy="4239884"/>
          </a:xfrm>
          <a:prstGeom prst="rect">
            <a:avLst/>
          </a:prstGeom>
        </p:spPr>
      </p:pic>
      <p:pic>
        <p:nvPicPr>
          <p:cNvPr id="10" name="Picture 9">
            <a:extLst>
              <a:ext uri="{FF2B5EF4-FFF2-40B4-BE49-F238E27FC236}">
                <a16:creationId xmlns:a16="http://schemas.microsoft.com/office/drawing/2014/main" id="{24207307-3ED2-4E46-9B1A-F198DF6942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552450"/>
            <a:ext cx="3302311" cy="952500"/>
          </a:xfrm>
          <a:prstGeom prst="rect">
            <a:avLst/>
          </a:prstGeom>
        </p:spPr>
      </p:pic>
      <p:sp>
        <p:nvSpPr>
          <p:cNvPr id="6" name="Text Placeholder 7">
            <a:extLst>
              <a:ext uri="{FF2B5EF4-FFF2-40B4-BE49-F238E27FC236}">
                <a16:creationId xmlns:a16="http://schemas.microsoft.com/office/drawing/2014/main" id="{3C583493-930E-49D2-83AA-B5779F87F1AF}"/>
              </a:ext>
            </a:extLst>
          </p:cNvPr>
          <p:cNvSpPr>
            <a:spLocks noGrp="1"/>
          </p:cNvSpPr>
          <p:nvPr>
            <p:ph type="body" sz="quarter" idx="12" hasCustomPrompt="1"/>
          </p:nvPr>
        </p:nvSpPr>
        <p:spPr>
          <a:xfrm>
            <a:off x="1562100" y="2141867"/>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11" name="Text Placeholder 7">
            <a:extLst>
              <a:ext uri="{FF2B5EF4-FFF2-40B4-BE49-F238E27FC236}">
                <a16:creationId xmlns:a16="http://schemas.microsoft.com/office/drawing/2014/main" id="{147B10B3-E899-4D45-8627-0E56CAA11927}"/>
              </a:ext>
            </a:extLst>
          </p:cNvPr>
          <p:cNvSpPr>
            <a:spLocks noGrp="1"/>
          </p:cNvSpPr>
          <p:nvPr>
            <p:ph type="body" sz="quarter" idx="14" hasCustomPrompt="1"/>
          </p:nvPr>
        </p:nvSpPr>
        <p:spPr>
          <a:xfrm>
            <a:off x="1562100" y="2770482"/>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Tree>
    <p:extLst>
      <p:ext uri="{BB962C8B-B14F-4D97-AF65-F5344CB8AC3E}">
        <p14:creationId xmlns:p14="http://schemas.microsoft.com/office/powerpoint/2010/main" val="179598942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_PAGE_02">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04DC6F3E-C509-40FA-895A-29FD37B08FB1}"/>
              </a:ext>
            </a:extLst>
          </p:cNvPr>
          <p:cNvSpPr>
            <a:spLocks noGrp="1"/>
          </p:cNvSpPr>
          <p:nvPr>
            <p:ph type="pic" sz="quarter" idx="11"/>
          </p:nvPr>
        </p:nvSpPr>
        <p:spPr>
          <a:xfrm>
            <a:off x="1524001" y="1914922"/>
            <a:ext cx="1314021" cy="1313657"/>
          </a:xfrm>
          <a:prstGeom prst="rect">
            <a:avLst/>
          </a:prstGeom>
        </p:spPr>
        <p:txBody>
          <a:bodyPr/>
          <a:lstStyle>
            <a:lvl1pPr>
              <a:defRPr lang="hr-HR" b="0" dirty="0">
                <a:solidFill>
                  <a:srgbClr val="991B23"/>
                </a:solidFill>
                <a:latin typeface="Cora Rg" panose="020B0600030000020004" pitchFamily="34" charset="-18"/>
              </a:defRPr>
            </a:lvl1pPr>
          </a:lstStyle>
          <a:p>
            <a:pPr marL="0" lvl="0" indent="0">
              <a:buNone/>
            </a:pPr>
            <a:r>
              <a:rPr lang="en-US"/>
              <a:t>Click icon to add picture</a:t>
            </a:r>
            <a:endParaRPr lang="hr-HR" dirty="0"/>
          </a:p>
        </p:txBody>
      </p:sp>
      <p:sp>
        <p:nvSpPr>
          <p:cNvPr id="4" name="Text Placeholder 7">
            <a:extLst>
              <a:ext uri="{FF2B5EF4-FFF2-40B4-BE49-F238E27FC236}">
                <a16:creationId xmlns:a16="http://schemas.microsoft.com/office/drawing/2014/main" id="{095E4298-9C16-4365-AE91-7FB6372A92FB}"/>
              </a:ext>
            </a:extLst>
          </p:cNvPr>
          <p:cNvSpPr>
            <a:spLocks noGrp="1"/>
          </p:cNvSpPr>
          <p:nvPr>
            <p:ph type="body" sz="quarter" idx="12" hasCustomPrompt="1"/>
          </p:nvPr>
        </p:nvSpPr>
        <p:spPr>
          <a:xfrm>
            <a:off x="3086100" y="1918055"/>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5" name="Text Placeholder 7">
            <a:extLst>
              <a:ext uri="{FF2B5EF4-FFF2-40B4-BE49-F238E27FC236}">
                <a16:creationId xmlns:a16="http://schemas.microsoft.com/office/drawing/2014/main" id="{B56A2780-F251-4588-B4C8-91B93BA01936}"/>
              </a:ext>
            </a:extLst>
          </p:cNvPr>
          <p:cNvSpPr>
            <a:spLocks noGrp="1"/>
          </p:cNvSpPr>
          <p:nvPr>
            <p:ph type="body" sz="quarter" idx="13" hasCustomPrompt="1"/>
          </p:nvPr>
        </p:nvSpPr>
        <p:spPr>
          <a:xfrm>
            <a:off x="3086100" y="2571749"/>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pic>
        <p:nvPicPr>
          <p:cNvPr id="6" name="Picture 5">
            <a:extLst>
              <a:ext uri="{FF2B5EF4-FFF2-40B4-BE49-F238E27FC236}">
                <a16:creationId xmlns:a16="http://schemas.microsoft.com/office/drawing/2014/main" id="{8B9AAF94-3F36-4E42-AEDB-D61F0E0B84C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 t="-445" r="67" b="1"/>
          <a:stretch/>
        </p:blipFill>
        <p:spPr>
          <a:xfrm>
            <a:off x="1312281" y="1832508"/>
            <a:ext cx="1659519" cy="1428841"/>
          </a:xfrm>
          <a:prstGeom prst="rect">
            <a:avLst/>
          </a:prstGeom>
        </p:spPr>
      </p:pic>
    </p:spTree>
    <p:extLst>
      <p:ext uri="{BB962C8B-B14F-4D97-AF65-F5344CB8AC3E}">
        <p14:creationId xmlns:p14="http://schemas.microsoft.com/office/powerpoint/2010/main" val="222673902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_PAGE_02">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04DC6F3E-C509-40FA-895A-29FD37B08FB1}"/>
              </a:ext>
            </a:extLst>
          </p:cNvPr>
          <p:cNvSpPr>
            <a:spLocks noGrp="1"/>
          </p:cNvSpPr>
          <p:nvPr>
            <p:ph type="pic" sz="quarter" idx="11"/>
          </p:nvPr>
        </p:nvSpPr>
        <p:spPr>
          <a:xfrm>
            <a:off x="1524001" y="1914922"/>
            <a:ext cx="1314021" cy="1313657"/>
          </a:xfrm>
          <a:prstGeom prst="rect">
            <a:avLst/>
          </a:prstGeom>
        </p:spPr>
        <p:txBody>
          <a:bodyPr/>
          <a:lstStyle>
            <a:lvl1pPr>
              <a:defRPr lang="hr-HR" b="0" dirty="0">
                <a:solidFill>
                  <a:srgbClr val="991B23"/>
                </a:solidFill>
                <a:latin typeface="Cora Rg" panose="020B0600030000020004" pitchFamily="34" charset="-18"/>
              </a:defRPr>
            </a:lvl1pPr>
          </a:lstStyle>
          <a:p>
            <a:pPr marL="0" lvl="0" indent="0">
              <a:buNone/>
            </a:pPr>
            <a:r>
              <a:rPr lang="en-US"/>
              <a:t>Click icon to add picture</a:t>
            </a:r>
            <a:endParaRPr lang="hr-HR" dirty="0"/>
          </a:p>
        </p:txBody>
      </p:sp>
      <p:sp>
        <p:nvSpPr>
          <p:cNvPr id="4" name="Text Placeholder 7">
            <a:extLst>
              <a:ext uri="{FF2B5EF4-FFF2-40B4-BE49-F238E27FC236}">
                <a16:creationId xmlns:a16="http://schemas.microsoft.com/office/drawing/2014/main" id="{095E4298-9C16-4365-AE91-7FB6372A92FB}"/>
              </a:ext>
            </a:extLst>
          </p:cNvPr>
          <p:cNvSpPr>
            <a:spLocks noGrp="1"/>
          </p:cNvSpPr>
          <p:nvPr>
            <p:ph type="body" sz="quarter" idx="12" hasCustomPrompt="1"/>
          </p:nvPr>
        </p:nvSpPr>
        <p:spPr>
          <a:xfrm>
            <a:off x="3086100" y="1918055"/>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5" name="Text Placeholder 7">
            <a:extLst>
              <a:ext uri="{FF2B5EF4-FFF2-40B4-BE49-F238E27FC236}">
                <a16:creationId xmlns:a16="http://schemas.microsoft.com/office/drawing/2014/main" id="{B56A2780-F251-4588-B4C8-91B93BA01936}"/>
              </a:ext>
            </a:extLst>
          </p:cNvPr>
          <p:cNvSpPr>
            <a:spLocks noGrp="1"/>
          </p:cNvSpPr>
          <p:nvPr>
            <p:ph type="body" sz="quarter" idx="13" hasCustomPrompt="1"/>
          </p:nvPr>
        </p:nvSpPr>
        <p:spPr>
          <a:xfrm>
            <a:off x="3086100" y="2571749"/>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pic>
        <p:nvPicPr>
          <p:cNvPr id="7" name="Graphic 6">
            <a:extLst>
              <a:ext uri="{FF2B5EF4-FFF2-40B4-BE49-F238E27FC236}">
                <a16:creationId xmlns:a16="http://schemas.microsoft.com/office/drawing/2014/main" id="{65024E0E-E98E-4E7B-A7EE-879F79F915E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0326" y="1914923"/>
            <a:ext cx="1827695" cy="1313656"/>
          </a:xfrm>
          <a:prstGeom prst="rect">
            <a:avLst/>
          </a:prstGeom>
        </p:spPr>
      </p:pic>
    </p:spTree>
    <p:extLst>
      <p:ext uri="{BB962C8B-B14F-4D97-AF65-F5344CB8AC3E}">
        <p14:creationId xmlns:p14="http://schemas.microsoft.com/office/powerpoint/2010/main" val="48000892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_PAGE_02">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04DC6F3E-C509-40FA-895A-29FD37B08FB1}"/>
              </a:ext>
            </a:extLst>
          </p:cNvPr>
          <p:cNvSpPr>
            <a:spLocks noGrp="1"/>
          </p:cNvSpPr>
          <p:nvPr>
            <p:ph type="pic" sz="quarter" idx="11"/>
          </p:nvPr>
        </p:nvSpPr>
        <p:spPr>
          <a:xfrm>
            <a:off x="1524001" y="1914922"/>
            <a:ext cx="1314021" cy="1313657"/>
          </a:xfrm>
          <a:prstGeom prst="rect">
            <a:avLst/>
          </a:prstGeom>
        </p:spPr>
        <p:txBody>
          <a:bodyPr/>
          <a:lstStyle>
            <a:lvl1pPr>
              <a:defRPr lang="hr-HR" b="0" dirty="0">
                <a:solidFill>
                  <a:srgbClr val="991B23"/>
                </a:solidFill>
                <a:latin typeface="Cora Rg" panose="020B0600030000020004" pitchFamily="34" charset="-18"/>
              </a:defRPr>
            </a:lvl1pPr>
          </a:lstStyle>
          <a:p>
            <a:pPr marL="0" lvl="0" indent="0">
              <a:buNone/>
            </a:pPr>
            <a:r>
              <a:rPr lang="en-US"/>
              <a:t>Click icon to add picture</a:t>
            </a:r>
            <a:endParaRPr lang="hr-HR" dirty="0"/>
          </a:p>
        </p:txBody>
      </p:sp>
      <p:sp>
        <p:nvSpPr>
          <p:cNvPr id="4" name="Text Placeholder 7">
            <a:extLst>
              <a:ext uri="{FF2B5EF4-FFF2-40B4-BE49-F238E27FC236}">
                <a16:creationId xmlns:a16="http://schemas.microsoft.com/office/drawing/2014/main" id="{095E4298-9C16-4365-AE91-7FB6372A92FB}"/>
              </a:ext>
            </a:extLst>
          </p:cNvPr>
          <p:cNvSpPr>
            <a:spLocks noGrp="1"/>
          </p:cNvSpPr>
          <p:nvPr>
            <p:ph type="body" sz="quarter" idx="12" hasCustomPrompt="1"/>
          </p:nvPr>
        </p:nvSpPr>
        <p:spPr>
          <a:xfrm>
            <a:off x="3086100" y="1918055"/>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5" name="Text Placeholder 7">
            <a:extLst>
              <a:ext uri="{FF2B5EF4-FFF2-40B4-BE49-F238E27FC236}">
                <a16:creationId xmlns:a16="http://schemas.microsoft.com/office/drawing/2014/main" id="{B56A2780-F251-4588-B4C8-91B93BA01936}"/>
              </a:ext>
            </a:extLst>
          </p:cNvPr>
          <p:cNvSpPr>
            <a:spLocks noGrp="1"/>
          </p:cNvSpPr>
          <p:nvPr>
            <p:ph type="body" sz="quarter" idx="13" hasCustomPrompt="1"/>
          </p:nvPr>
        </p:nvSpPr>
        <p:spPr>
          <a:xfrm>
            <a:off x="3086100" y="2571749"/>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pic>
        <p:nvPicPr>
          <p:cNvPr id="7" name="Graphic 6">
            <a:extLst>
              <a:ext uri="{FF2B5EF4-FFF2-40B4-BE49-F238E27FC236}">
                <a16:creationId xmlns:a16="http://schemas.microsoft.com/office/drawing/2014/main" id="{6536AC46-28FB-486A-A11B-9FDA0630AE8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8153" y="1914018"/>
            <a:ext cx="1827697" cy="1313657"/>
          </a:xfrm>
          <a:prstGeom prst="rect">
            <a:avLst/>
          </a:prstGeom>
        </p:spPr>
      </p:pic>
    </p:spTree>
    <p:extLst>
      <p:ext uri="{BB962C8B-B14F-4D97-AF65-F5344CB8AC3E}">
        <p14:creationId xmlns:p14="http://schemas.microsoft.com/office/powerpoint/2010/main" val="8307631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4_TITLE_PAGE_0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4E91B5-D57F-41BA-A2EC-5A7EE811215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5597"/>
          <a:stretch/>
        </p:blipFill>
        <p:spPr>
          <a:xfrm>
            <a:off x="5257800" y="400050"/>
            <a:ext cx="3886200" cy="4474233"/>
          </a:xfrm>
          <a:prstGeom prst="rect">
            <a:avLst/>
          </a:prstGeom>
        </p:spPr>
      </p:pic>
      <p:pic>
        <p:nvPicPr>
          <p:cNvPr id="10" name="Picture 9">
            <a:extLst>
              <a:ext uri="{FF2B5EF4-FFF2-40B4-BE49-F238E27FC236}">
                <a16:creationId xmlns:a16="http://schemas.microsoft.com/office/drawing/2014/main" id="{24207307-3ED2-4E46-9B1A-F198DF69429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5300" y="552450"/>
            <a:ext cx="3302311" cy="952500"/>
          </a:xfrm>
          <a:prstGeom prst="rect">
            <a:avLst/>
          </a:prstGeom>
        </p:spPr>
      </p:pic>
      <p:sp>
        <p:nvSpPr>
          <p:cNvPr id="6" name="Text Placeholder 7">
            <a:extLst>
              <a:ext uri="{FF2B5EF4-FFF2-40B4-BE49-F238E27FC236}">
                <a16:creationId xmlns:a16="http://schemas.microsoft.com/office/drawing/2014/main" id="{3C583493-930E-49D2-83AA-B5779F87F1AF}"/>
              </a:ext>
            </a:extLst>
          </p:cNvPr>
          <p:cNvSpPr>
            <a:spLocks noGrp="1"/>
          </p:cNvSpPr>
          <p:nvPr>
            <p:ph type="body" sz="quarter" idx="12" hasCustomPrompt="1"/>
          </p:nvPr>
        </p:nvSpPr>
        <p:spPr>
          <a:xfrm>
            <a:off x="1562100" y="2141867"/>
            <a:ext cx="4686300" cy="495300"/>
          </a:xfrm>
          <a:prstGeom prst="rect">
            <a:avLst/>
          </a:prstGeom>
        </p:spPr>
        <p:txBody>
          <a:bodyPr/>
          <a:lstStyle>
            <a:lvl1pPr marL="0" indent="0">
              <a:buNone/>
              <a:defRPr sz="2475"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
        <p:nvSpPr>
          <p:cNvPr id="11" name="Text Placeholder 7">
            <a:extLst>
              <a:ext uri="{FF2B5EF4-FFF2-40B4-BE49-F238E27FC236}">
                <a16:creationId xmlns:a16="http://schemas.microsoft.com/office/drawing/2014/main" id="{147B10B3-E899-4D45-8627-0E56CAA11927}"/>
              </a:ext>
            </a:extLst>
          </p:cNvPr>
          <p:cNvSpPr>
            <a:spLocks noGrp="1"/>
          </p:cNvSpPr>
          <p:nvPr>
            <p:ph type="body" sz="quarter" idx="14" hasCustomPrompt="1"/>
          </p:nvPr>
        </p:nvSpPr>
        <p:spPr>
          <a:xfrm>
            <a:off x="1562100" y="2770482"/>
            <a:ext cx="4686300" cy="656829"/>
          </a:xfrm>
          <a:prstGeom prst="rect">
            <a:avLst/>
          </a:prstGeom>
        </p:spPr>
        <p:txBody>
          <a:bodyPr/>
          <a:lstStyle>
            <a:lvl1pPr marL="0" indent="0">
              <a:buNone/>
              <a:defRPr b="0">
                <a:solidFill>
                  <a:srgbClr val="991B23"/>
                </a:solidFill>
                <a:latin typeface="Cora Rg" panose="020B0600030000020004" pitchFamily="34" charset="-18"/>
              </a:defRPr>
            </a:lvl1pPr>
            <a:lvl2pPr>
              <a:defRPr>
                <a:solidFill>
                  <a:schemeClr val="tx2">
                    <a:lumMod val="60000"/>
                    <a:lumOff val="40000"/>
                  </a:schemeClr>
                </a:solidFill>
              </a:defRPr>
            </a:lvl2pPr>
            <a:lvl3pPr>
              <a:defRPr>
                <a:solidFill>
                  <a:schemeClr val="tx2">
                    <a:lumMod val="60000"/>
                    <a:lumOff val="40000"/>
                  </a:schemeClr>
                </a:solidFill>
              </a:defRPr>
            </a:lvl3pPr>
            <a:lvl4pPr>
              <a:defRPr>
                <a:solidFill>
                  <a:schemeClr val="tx2">
                    <a:lumMod val="60000"/>
                    <a:lumOff val="40000"/>
                  </a:schemeClr>
                </a:solidFill>
              </a:defRPr>
            </a:lvl4pPr>
            <a:lvl5pPr>
              <a:defRPr>
                <a:solidFill>
                  <a:schemeClr val="tx2">
                    <a:lumMod val="60000"/>
                    <a:lumOff val="40000"/>
                  </a:schemeClr>
                </a:solidFill>
              </a:defRPr>
            </a:lvl5pPr>
          </a:lstStyle>
          <a:p>
            <a:pPr lvl="0"/>
            <a:r>
              <a:rPr lang="en-US" dirty="0"/>
              <a:t>Edit text</a:t>
            </a:r>
          </a:p>
        </p:txBody>
      </p:sp>
    </p:spTree>
    <p:extLst>
      <p:ext uri="{BB962C8B-B14F-4D97-AF65-F5344CB8AC3E}">
        <p14:creationId xmlns:p14="http://schemas.microsoft.com/office/powerpoint/2010/main" val="131088596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91EDE2-1727-43E8-9A01-274BB334BFDD}"/>
              </a:ext>
            </a:extLst>
          </p:cNvPr>
          <p:cNvSpPr>
            <a:spLocks noGrp="1"/>
          </p:cNvSpPr>
          <p:nvPr>
            <p:ph type="body" sz="quarter" idx="10" hasCustomPrompt="1"/>
          </p:nvPr>
        </p:nvSpPr>
        <p:spPr>
          <a:xfrm>
            <a:off x="437322" y="1009650"/>
            <a:ext cx="8173279" cy="3352800"/>
          </a:xfrm>
          <a:prstGeom prst="rect">
            <a:avLst/>
          </a:prstGeom>
        </p:spPr>
        <p:txBody>
          <a:bodyPr/>
          <a:lstStyle>
            <a:lvl1pPr>
              <a:defRPr>
                <a:solidFill>
                  <a:schemeClr val="tx2">
                    <a:lumMod val="75000"/>
                  </a:schemeClr>
                </a:solidFill>
                <a:latin typeface="Cora Rg" panose="020B0600030000020004" pitchFamily="34" charset="-18"/>
              </a:defRPr>
            </a:lvl1pPr>
            <a:lvl2pPr>
              <a:defRPr>
                <a:solidFill>
                  <a:schemeClr val="tx2">
                    <a:lumMod val="75000"/>
                  </a:schemeClr>
                </a:solidFill>
                <a:latin typeface="Cora Rg" panose="020B0600030000020004" pitchFamily="34" charset="-18"/>
              </a:defRPr>
            </a:lvl2pPr>
            <a:lvl3pPr>
              <a:defRPr>
                <a:solidFill>
                  <a:schemeClr val="tx2">
                    <a:lumMod val="75000"/>
                  </a:schemeClr>
                </a:solidFill>
                <a:latin typeface="Cora Rg" panose="020B0600030000020004" pitchFamily="34" charset="-18"/>
              </a:defRPr>
            </a:lvl3pPr>
            <a:lvl4pPr>
              <a:defRPr>
                <a:solidFill>
                  <a:schemeClr val="tx2">
                    <a:lumMod val="75000"/>
                  </a:schemeClr>
                </a:solidFill>
                <a:latin typeface="Cora Rg" panose="020B0600030000020004" pitchFamily="34" charset="-18"/>
              </a:defRPr>
            </a:lvl4pPr>
            <a:lvl5pPr>
              <a:defRPr>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CB45F744-705E-4C4D-A985-7ED97EA7A98B}"/>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73461777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FAULT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91EDE2-1727-43E8-9A01-274BB334BFDD}"/>
              </a:ext>
            </a:extLst>
          </p:cNvPr>
          <p:cNvSpPr>
            <a:spLocks noGrp="1"/>
          </p:cNvSpPr>
          <p:nvPr>
            <p:ph type="body" sz="quarter" idx="10" hasCustomPrompt="1"/>
          </p:nvPr>
        </p:nvSpPr>
        <p:spPr>
          <a:xfrm>
            <a:off x="437322" y="1009650"/>
            <a:ext cx="8173279" cy="3352800"/>
          </a:xfrm>
          <a:prstGeom prst="rect">
            <a:avLst/>
          </a:prstGeom>
        </p:spPr>
        <p:txBody>
          <a:bodyPr/>
          <a:lstStyle>
            <a:lvl1pPr>
              <a:defRPr>
                <a:solidFill>
                  <a:schemeClr val="tx2">
                    <a:lumMod val="75000"/>
                  </a:schemeClr>
                </a:solidFill>
                <a:latin typeface="Cora Rg" panose="020B0600030000020004" pitchFamily="34" charset="-18"/>
              </a:defRPr>
            </a:lvl1pPr>
            <a:lvl2pPr>
              <a:defRPr>
                <a:solidFill>
                  <a:schemeClr val="tx2">
                    <a:lumMod val="75000"/>
                  </a:schemeClr>
                </a:solidFill>
                <a:latin typeface="Cora Rg" panose="020B0600030000020004" pitchFamily="34" charset="-18"/>
              </a:defRPr>
            </a:lvl2pPr>
            <a:lvl3pPr>
              <a:defRPr>
                <a:solidFill>
                  <a:schemeClr val="tx2">
                    <a:lumMod val="75000"/>
                  </a:schemeClr>
                </a:solidFill>
                <a:latin typeface="Cora Rg" panose="020B0600030000020004" pitchFamily="34" charset="-18"/>
              </a:defRPr>
            </a:lvl3pPr>
            <a:lvl4pPr>
              <a:defRPr>
                <a:solidFill>
                  <a:schemeClr val="tx2">
                    <a:lumMod val="75000"/>
                  </a:schemeClr>
                </a:solidFill>
                <a:latin typeface="Cora Rg" panose="020B0600030000020004" pitchFamily="34" charset="-18"/>
              </a:defRPr>
            </a:lvl4pPr>
            <a:lvl5pPr>
              <a:defRPr>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CB45F744-705E-4C4D-A985-7ED97EA7A98B}"/>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97269947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0" y="1338600"/>
            <a:ext cx="9144000" cy="2743200"/>
          </a:xfrm>
          <a:prstGeom prst="rect">
            <a:avLst/>
          </a:prstGeom>
        </p:spPr>
        <p:txBody>
          <a:bodyPr/>
          <a:lstStyle>
            <a:lvl1pPr>
              <a:defRPr>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668E1856-58B5-4028-A8D8-8D00AB715E15}"/>
              </a:ext>
            </a:extLst>
          </p:cNvPr>
          <p:cNvSpPr>
            <a:spLocks noGrp="1"/>
          </p:cNvSpPr>
          <p:nvPr>
            <p:ph type="body" sz="quarter" idx="15" hasCustomPrompt="1"/>
          </p:nvPr>
        </p:nvSpPr>
        <p:spPr>
          <a:xfrm>
            <a:off x="5143501" y="885825"/>
            <a:ext cx="2724150" cy="348615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9" name="Title 4">
            <a:extLst>
              <a:ext uri="{FF2B5EF4-FFF2-40B4-BE49-F238E27FC236}">
                <a16:creationId xmlns:a16="http://schemas.microsoft.com/office/drawing/2014/main" id="{DDAFA4FC-7B6E-44CB-BE56-91E6E8205EA3}"/>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32156590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EFAULT SLID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3674836" y="1428750"/>
            <a:ext cx="4554764" cy="2552700"/>
          </a:xfrm>
          <a:prstGeom prst="rect">
            <a:avLst/>
          </a:prstGeom>
        </p:spPr>
        <p:txBody>
          <a:bodyPr/>
          <a:lstStyle>
            <a:lvl1pPr>
              <a:defRPr>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E86AE6EE-4A3A-4676-B2AE-6AEC162B9778}"/>
              </a:ext>
            </a:extLst>
          </p:cNvPr>
          <p:cNvSpPr>
            <a:spLocks noGrp="1"/>
          </p:cNvSpPr>
          <p:nvPr>
            <p:ph type="body" sz="quarter" idx="15" hasCustomPrompt="1"/>
          </p:nvPr>
        </p:nvSpPr>
        <p:spPr>
          <a:xfrm>
            <a:off x="438151" y="1047750"/>
            <a:ext cx="2724150" cy="348615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9" name="Title 4">
            <a:extLst>
              <a:ext uri="{FF2B5EF4-FFF2-40B4-BE49-F238E27FC236}">
                <a16:creationId xmlns:a16="http://schemas.microsoft.com/office/drawing/2014/main" id="{A15DAC46-9D46-466E-BF84-B13AB7411AEC}"/>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57357806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EFAULT SLID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952500" y="1352550"/>
            <a:ext cx="2916464" cy="2552700"/>
          </a:xfrm>
          <a:prstGeom prst="rect">
            <a:avLst/>
          </a:prstGeom>
          <a:solidFill>
            <a:schemeClr val="bg1"/>
          </a:solidFill>
        </p:spPr>
        <p:txBody>
          <a:bodyPr/>
          <a:lstStyle>
            <a:lvl1pPr>
              <a:defRPr>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BABCF994-5978-43BB-8903-042FF10361EC}"/>
              </a:ext>
            </a:extLst>
          </p:cNvPr>
          <p:cNvSpPr>
            <a:spLocks noGrp="1"/>
          </p:cNvSpPr>
          <p:nvPr>
            <p:ph type="body" sz="quarter" idx="15" hasCustomPrompt="1"/>
          </p:nvPr>
        </p:nvSpPr>
        <p:spPr>
          <a:xfrm>
            <a:off x="5143501" y="885825"/>
            <a:ext cx="2724150" cy="348615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9" name="Title 4">
            <a:extLst>
              <a:ext uri="{FF2B5EF4-FFF2-40B4-BE49-F238E27FC236}">
                <a16:creationId xmlns:a16="http://schemas.microsoft.com/office/drawing/2014/main" id="{B73115A0-3F1D-41C4-8010-201B7BC8451D}"/>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94664824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TOP SLIDE">
    <p:spTree>
      <p:nvGrpSpPr>
        <p:cNvPr id="1" name=""/>
        <p:cNvGrpSpPr/>
        <p:nvPr/>
      </p:nvGrpSpPr>
      <p:grpSpPr>
        <a:xfrm>
          <a:off x="0" y="0"/>
          <a:ext cx="0" cy="0"/>
          <a:chOff x="0" y="0"/>
          <a:chExt cx="0" cy="0"/>
        </a:xfrm>
      </p:grpSpPr>
      <p:sp>
        <p:nvSpPr>
          <p:cNvPr id="3" name="Rectangle 2"/>
          <p:cNvSpPr/>
          <p:nvPr userDrawn="1"/>
        </p:nvSpPr>
        <p:spPr>
          <a:xfrm>
            <a:off x="0" y="0"/>
            <a:ext cx="9144000" cy="2571750"/>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7" name="Text Placeholder 3">
            <a:extLst>
              <a:ext uri="{FF2B5EF4-FFF2-40B4-BE49-F238E27FC236}">
                <a16:creationId xmlns:a16="http://schemas.microsoft.com/office/drawing/2014/main" id="{06B0B182-6873-468C-99E8-A83BED947D29}"/>
              </a:ext>
            </a:extLst>
          </p:cNvPr>
          <p:cNvSpPr>
            <a:spLocks noGrp="1"/>
          </p:cNvSpPr>
          <p:nvPr>
            <p:ph type="body" sz="quarter" idx="15" hasCustomPrompt="1"/>
          </p:nvPr>
        </p:nvSpPr>
        <p:spPr>
          <a:xfrm>
            <a:off x="352426" y="2571750"/>
            <a:ext cx="8286750" cy="19431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A6053E28-A5B2-44A4-8383-C9B6B72F23D9}"/>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09662737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MIDDLE">
    <p:spTree>
      <p:nvGrpSpPr>
        <p:cNvPr id="1" name=""/>
        <p:cNvGrpSpPr/>
        <p:nvPr/>
      </p:nvGrpSpPr>
      <p:grpSpPr>
        <a:xfrm>
          <a:off x="0" y="0"/>
          <a:ext cx="0" cy="0"/>
          <a:chOff x="0" y="0"/>
          <a:chExt cx="0" cy="0"/>
        </a:xfrm>
      </p:grpSpPr>
      <p:sp>
        <p:nvSpPr>
          <p:cNvPr id="10" name="Rectangle 9"/>
          <p:cNvSpPr/>
          <p:nvPr userDrawn="1"/>
        </p:nvSpPr>
        <p:spPr>
          <a:xfrm>
            <a:off x="0" y="1200150"/>
            <a:ext cx="9144000" cy="2743200"/>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7" name="Text Placeholder 3">
            <a:extLst>
              <a:ext uri="{FF2B5EF4-FFF2-40B4-BE49-F238E27FC236}">
                <a16:creationId xmlns:a16="http://schemas.microsoft.com/office/drawing/2014/main" id="{79823015-8E84-4FC8-83B4-96DAE1C8626A}"/>
              </a:ext>
            </a:extLst>
          </p:cNvPr>
          <p:cNvSpPr>
            <a:spLocks noGrp="1"/>
          </p:cNvSpPr>
          <p:nvPr>
            <p:ph type="body" sz="quarter" idx="15" hasCustomPrompt="1"/>
          </p:nvPr>
        </p:nvSpPr>
        <p:spPr>
          <a:xfrm>
            <a:off x="495300" y="1390650"/>
            <a:ext cx="8191500" cy="2362200"/>
          </a:xfrm>
          <a:prstGeom prst="rect">
            <a:avLst/>
          </a:prstGeom>
        </p:spPr>
        <p:txBody>
          <a:bodyPr/>
          <a:lstStyle>
            <a:lvl1pPr>
              <a:defRPr lang="en-US" dirty="0">
                <a:solidFill>
                  <a:schemeClr val="bg2"/>
                </a:solidFill>
                <a:latin typeface="Cora Rg" panose="020B0600030000020004" pitchFamily="34" charset="-18"/>
              </a:defRPr>
            </a:lvl1pPr>
            <a:lvl2pPr>
              <a:defRPr lang="en-US" dirty="0">
                <a:solidFill>
                  <a:schemeClr val="bg2"/>
                </a:solidFill>
                <a:latin typeface="Cora Rg" panose="020B0600030000020004" pitchFamily="34" charset="-18"/>
              </a:defRPr>
            </a:lvl2pPr>
            <a:lvl3pPr>
              <a:defRPr lang="en-US" dirty="0">
                <a:solidFill>
                  <a:schemeClr val="bg2"/>
                </a:solidFill>
                <a:latin typeface="Cora Rg" panose="020B0600030000020004" pitchFamily="34" charset="-18"/>
              </a:defRPr>
            </a:lvl3pPr>
            <a:lvl4pPr>
              <a:defRPr lang="en-US" dirty="0">
                <a:solidFill>
                  <a:schemeClr val="bg2"/>
                </a:solidFill>
                <a:latin typeface="Cora Rg" panose="020B0600030000020004" pitchFamily="34" charset="-18"/>
              </a:defRPr>
            </a:lvl4pPr>
            <a:lvl5pPr>
              <a:defRPr lang="hr-HR" dirty="0">
                <a:solidFill>
                  <a:schemeClr val="bg2"/>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2F30DB3B-1448-4380-BF8D-6AE63F225F73}"/>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49426534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1C70D6D-977A-4F2A-A8B5-C97FF0120057}"/>
              </a:ext>
            </a:extLst>
          </p:cNvPr>
          <p:cNvSpPr>
            <a:spLocks noGrp="1"/>
          </p:cNvSpPr>
          <p:nvPr>
            <p:ph sz="quarter" idx="10" hasCustomPrompt="1"/>
          </p:nvPr>
        </p:nvSpPr>
        <p:spPr>
          <a:xfrm>
            <a:off x="533400" y="933450"/>
            <a:ext cx="78486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529182C8-F7B3-4A23-BB05-CA75D1EB0F88}"/>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96891440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Content Placeholder 13">
            <a:extLst>
              <a:ext uri="{FF2B5EF4-FFF2-40B4-BE49-F238E27FC236}">
                <a16:creationId xmlns:a16="http://schemas.microsoft.com/office/drawing/2014/main" id="{97CF8AA0-BBAD-4D94-BD47-B729219CFC85}"/>
              </a:ext>
            </a:extLst>
          </p:cNvPr>
          <p:cNvSpPr>
            <a:spLocks noGrp="1"/>
          </p:cNvSpPr>
          <p:nvPr>
            <p:ph sz="quarter" idx="10" hasCustomPrompt="1"/>
          </p:nvPr>
        </p:nvSpPr>
        <p:spPr>
          <a:xfrm>
            <a:off x="533400" y="933450"/>
            <a:ext cx="40386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4" name="Content Placeholder 13">
            <a:extLst>
              <a:ext uri="{FF2B5EF4-FFF2-40B4-BE49-F238E27FC236}">
                <a16:creationId xmlns:a16="http://schemas.microsoft.com/office/drawing/2014/main" id="{6837D01F-4DAA-4178-88B5-E20F19FE985C}"/>
              </a:ext>
            </a:extLst>
          </p:cNvPr>
          <p:cNvSpPr>
            <a:spLocks noGrp="1"/>
          </p:cNvSpPr>
          <p:nvPr>
            <p:ph sz="quarter" idx="11" hasCustomPrompt="1"/>
          </p:nvPr>
        </p:nvSpPr>
        <p:spPr>
          <a:xfrm>
            <a:off x="4576970" y="933450"/>
            <a:ext cx="40386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7" name="Title 4">
            <a:extLst>
              <a:ext uri="{FF2B5EF4-FFF2-40B4-BE49-F238E27FC236}">
                <a16:creationId xmlns:a16="http://schemas.microsoft.com/office/drawing/2014/main" id="{37A331A8-B984-4A9E-8DC3-55C466021CD9}"/>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0307217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Content Placeholder 13">
            <a:extLst>
              <a:ext uri="{FF2B5EF4-FFF2-40B4-BE49-F238E27FC236}">
                <a16:creationId xmlns:a16="http://schemas.microsoft.com/office/drawing/2014/main" id="{A166955E-0298-462B-B1EC-F33D51ED4ED4}"/>
              </a:ext>
            </a:extLst>
          </p:cNvPr>
          <p:cNvSpPr>
            <a:spLocks noGrp="1"/>
          </p:cNvSpPr>
          <p:nvPr>
            <p:ph sz="quarter" idx="10" hasCustomPrompt="1"/>
          </p:nvPr>
        </p:nvSpPr>
        <p:spPr>
          <a:xfrm>
            <a:off x="627063" y="1878806"/>
            <a:ext cx="3871120" cy="2597944"/>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3" name="Content Placeholder 13">
            <a:extLst>
              <a:ext uri="{FF2B5EF4-FFF2-40B4-BE49-F238E27FC236}">
                <a16:creationId xmlns:a16="http://schemas.microsoft.com/office/drawing/2014/main" id="{649EAF4A-B70F-4C8E-A06F-E8C40B2BF455}"/>
              </a:ext>
            </a:extLst>
          </p:cNvPr>
          <p:cNvSpPr>
            <a:spLocks noGrp="1"/>
          </p:cNvSpPr>
          <p:nvPr>
            <p:ph sz="quarter" idx="11" hasCustomPrompt="1"/>
          </p:nvPr>
        </p:nvSpPr>
        <p:spPr>
          <a:xfrm>
            <a:off x="4629151" y="1879118"/>
            <a:ext cx="3894414" cy="2597944"/>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9" name="TextBox 8">
            <a:extLst>
              <a:ext uri="{FF2B5EF4-FFF2-40B4-BE49-F238E27FC236}">
                <a16:creationId xmlns:a16="http://schemas.microsoft.com/office/drawing/2014/main" id="{7A960618-F24D-4644-BAF5-48277DB05621}"/>
              </a:ext>
            </a:extLst>
          </p:cNvPr>
          <p:cNvSpPr txBox="1"/>
          <p:nvPr userDrawn="1"/>
        </p:nvSpPr>
        <p:spPr>
          <a:xfrm>
            <a:off x="627063" y="1370975"/>
            <a:ext cx="3871120" cy="553998"/>
          </a:xfrm>
          <a:prstGeom prst="rect">
            <a:avLst/>
          </a:prstGeom>
          <a:noFill/>
        </p:spPr>
        <p:txBody>
          <a:bodyPr wrap="square" rtlCol="0">
            <a:spAutoFit/>
          </a:bodyPr>
          <a:lstStyle/>
          <a:p>
            <a:endParaRPr lang="hr-HR" sz="1000" dirty="0">
              <a:solidFill>
                <a:srgbClr val="991B23"/>
              </a:solidFill>
              <a:latin typeface="Cora Rg" panose="020B0600030000020004" pitchFamily="34" charset="-18"/>
            </a:endParaRPr>
          </a:p>
          <a:p>
            <a:endParaRPr lang="hr-HR" sz="1000" dirty="0">
              <a:solidFill>
                <a:srgbClr val="991B23"/>
              </a:solidFill>
              <a:latin typeface="Cora Rg" panose="020B0600030000020004" pitchFamily="34" charset="-18"/>
            </a:endParaRPr>
          </a:p>
          <a:p>
            <a:r>
              <a:rPr lang="hr-HR" sz="1000" dirty="0" err="1">
                <a:solidFill>
                  <a:srgbClr val="991B23"/>
                </a:solidFill>
                <a:latin typeface="Cora Rg" panose="020B0600030000020004" pitchFamily="34" charset="-18"/>
              </a:rPr>
              <a:t>Edit</a:t>
            </a:r>
            <a:r>
              <a:rPr lang="hr-HR" sz="1000" dirty="0">
                <a:solidFill>
                  <a:srgbClr val="991B23"/>
                </a:solidFill>
                <a:latin typeface="Cora Rg" panose="020B0600030000020004" pitchFamily="34" charset="-18"/>
              </a:rPr>
              <a:t> title</a:t>
            </a:r>
          </a:p>
        </p:txBody>
      </p:sp>
      <p:sp>
        <p:nvSpPr>
          <p:cNvPr id="14" name="TextBox 13">
            <a:extLst>
              <a:ext uri="{FF2B5EF4-FFF2-40B4-BE49-F238E27FC236}">
                <a16:creationId xmlns:a16="http://schemas.microsoft.com/office/drawing/2014/main" id="{2DEA61E7-6AD0-4BE1-BEC9-09E11D0D1ECC}"/>
              </a:ext>
            </a:extLst>
          </p:cNvPr>
          <p:cNvSpPr txBox="1"/>
          <p:nvPr userDrawn="1"/>
        </p:nvSpPr>
        <p:spPr>
          <a:xfrm>
            <a:off x="4634370" y="1370974"/>
            <a:ext cx="3871120" cy="553998"/>
          </a:xfrm>
          <a:prstGeom prst="rect">
            <a:avLst/>
          </a:prstGeom>
          <a:noFill/>
        </p:spPr>
        <p:txBody>
          <a:bodyPr wrap="square" rtlCol="0">
            <a:spAutoFit/>
          </a:bodyPr>
          <a:lstStyle/>
          <a:p>
            <a:endParaRPr lang="hr-HR" sz="1000" dirty="0">
              <a:solidFill>
                <a:srgbClr val="991B23"/>
              </a:solidFill>
              <a:latin typeface="Cora Rg" panose="020B0600030000020004" pitchFamily="34" charset="-18"/>
            </a:endParaRPr>
          </a:p>
          <a:p>
            <a:endParaRPr lang="hr-HR" sz="1000" dirty="0">
              <a:solidFill>
                <a:srgbClr val="991B23"/>
              </a:solidFill>
              <a:latin typeface="Cora Rg" panose="020B0600030000020004" pitchFamily="34" charset="-18"/>
            </a:endParaRPr>
          </a:p>
          <a:p>
            <a:r>
              <a:rPr lang="hr-HR" sz="1000" dirty="0" err="1">
                <a:solidFill>
                  <a:srgbClr val="991B23"/>
                </a:solidFill>
                <a:latin typeface="Cora Rg" panose="020B0600030000020004" pitchFamily="34" charset="-18"/>
              </a:rPr>
              <a:t>Edit</a:t>
            </a:r>
            <a:r>
              <a:rPr lang="hr-HR" sz="1000" dirty="0">
                <a:solidFill>
                  <a:srgbClr val="991B23"/>
                </a:solidFill>
                <a:latin typeface="Cora Rg" panose="020B0600030000020004" pitchFamily="34" charset="-18"/>
              </a:rPr>
              <a:t> title</a:t>
            </a:r>
          </a:p>
        </p:txBody>
      </p:sp>
      <p:sp>
        <p:nvSpPr>
          <p:cNvPr id="10" name="Title 4">
            <a:extLst>
              <a:ext uri="{FF2B5EF4-FFF2-40B4-BE49-F238E27FC236}">
                <a16:creationId xmlns:a16="http://schemas.microsoft.com/office/drawing/2014/main" id="{511D7D25-50A9-422E-86A8-40A945EA57F3}"/>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16356631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G-SLIDE OPT-3">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1636776" y="1389888"/>
            <a:ext cx="722376" cy="722376"/>
          </a:xfrm>
          <a:prstGeom prst="ellipse">
            <a:avLst/>
          </a:prstGeom>
          <a:ln w="25400">
            <a:solidFill>
              <a:srgbClr val="991B23"/>
            </a:solidFill>
          </a:ln>
        </p:spPr>
        <p:txBody>
          <a:bodyPr/>
          <a:lstStyle>
            <a:lvl1pPr>
              <a:defRPr sz="450">
                <a:latin typeface="Cora Rg" panose="020B0600030000020004" pitchFamily="34" charset="-18"/>
              </a:defRPr>
            </a:lvl1pPr>
          </a:lstStyle>
          <a:p>
            <a:endParaRPr lang="uk-UA"/>
          </a:p>
        </p:txBody>
      </p:sp>
      <p:sp>
        <p:nvSpPr>
          <p:cNvPr id="14" name="Picture Placeholder 12"/>
          <p:cNvSpPr>
            <a:spLocks noGrp="1"/>
          </p:cNvSpPr>
          <p:nvPr>
            <p:ph type="pic" sz="quarter" idx="12"/>
          </p:nvPr>
        </p:nvSpPr>
        <p:spPr>
          <a:xfrm>
            <a:off x="6890004" y="2889504"/>
            <a:ext cx="722376" cy="722376"/>
          </a:xfrm>
          <a:prstGeom prst="ellipse">
            <a:avLst/>
          </a:prstGeom>
          <a:ln w="25400">
            <a:solidFill>
              <a:srgbClr val="991B23"/>
            </a:solidFill>
          </a:ln>
        </p:spPr>
        <p:txBody>
          <a:bodyPr/>
          <a:lstStyle>
            <a:lvl1pPr>
              <a:defRPr sz="4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4C7ACE2F-D8B6-4504-BDB1-B8F4597FFB62}"/>
              </a:ext>
            </a:extLst>
          </p:cNvPr>
          <p:cNvSpPr>
            <a:spLocks noGrp="1"/>
          </p:cNvSpPr>
          <p:nvPr>
            <p:ph type="body" sz="quarter" idx="13" hasCustomPrompt="1"/>
          </p:nvPr>
        </p:nvSpPr>
        <p:spPr>
          <a:xfrm>
            <a:off x="2514600" y="857250"/>
            <a:ext cx="4229099"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052D3515-E660-4D4F-85F5-0095701A8DC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62653937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125" decel="100000" fill="hold"/>
                                        <p:tgtEl>
                                          <p:spTgt spid="13"/>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250"/>
                                        <p:tgtEl>
                                          <p:spTgt spid="14"/>
                                        </p:tgtEl>
                                      </p:cBhvr>
                                    </p:animEffect>
                                    <p:anim calcmode="lin" valueType="num">
                                      <p:cBhvr>
                                        <p:cTn id="14" dur="1250" fill="hold"/>
                                        <p:tgtEl>
                                          <p:spTgt spid="14"/>
                                        </p:tgtEl>
                                        <p:attrNameLst>
                                          <p:attrName>ppt_x</p:attrName>
                                        </p:attrNameLst>
                                      </p:cBhvr>
                                      <p:tavLst>
                                        <p:tav tm="0">
                                          <p:val>
                                            <p:strVal val="#ppt_x"/>
                                          </p:val>
                                        </p:tav>
                                        <p:tav tm="100000">
                                          <p:val>
                                            <p:strVal val="#ppt_x"/>
                                          </p:val>
                                        </p:tav>
                                      </p:tavLst>
                                    </p:anim>
                                    <p:anim calcmode="lin" valueType="num">
                                      <p:cBhvr>
                                        <p:cTn id="15" dur="1125" decel="100000" fill="hold"/>
                                        <p:tgtEl>
                                          <p:spTgt spid="14"/>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G-SLIDE OPT-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49808" y="1673352"/>
            <a:ext cx="1796796" cy="1796796"/>
          </a:xfrm>
          <a:prstGeom prst="rect">
            <a:avLst/>
          </a:prstGeom>
        </p:spPr>
        <p:txBody>
          <a:bodyPr/>
          <a:lstStyle>
            <a:lvl1pPr>
              <a:defRPr>
                <a:latin typeface="Cora Rg" panose="020B0600030000020004" pitchFamily="34" charset="-18"/>
              </a:defRPr>
            </a:lvl1pPr>
          </a:lstStyle>
          <a:p>
            <a:endParaRPr lang="uk-UA"/>
          </a:p>
        </p:txBody>
      </p:sp>
      <p:sp>
        <p:nvSpPr>
          <p:cNvPr id="4" name="Text Placeholder 3">
            <a:extLst>
              <a:ext uri="{FF2B5EF4-FFF2-40B4-BE49-F238E27FC236}">
                <a16:creationId xmlns:a16="http://schemas.microsoft.com/office/drawing/2014/main" id="{83F5C147-0375-4A62-8347-6C7340B261A0}"/>
              </a:ext>
            </a:extLst>
          </p:cNvPr>
          <p:cNvSpPr>
            <a:spLocks noGrp="1"/>
          </p:cNvSpPr>
          <p:nvPr>
            <p:ph type="body" sz="quarter" idx="12" hasCustomPrompt="1"/>
          </p:nvPr>
        </p:nvSpPr>
        <p:spPr>
          <a:xfrm>
            <a:off x="3200400" y="857250"/>
            <a:ext cx="54102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70178DB8-2924-45B1-9ABD-9EB0C5EFF495}"/>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53268737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G-SLIDE OPT-5">
    <p:spTree>
      <p:nvGrpSpPr>
        <p:cNvPr id="1" name=""/>
        <p:cNvGrpSpPr/>
        <p:nvPr/>
      </p:nvGrpSpPr>
      <p:grpSpPr>
        <a:xfrm>
          <a:off x="0" y="0"/>
          <a:ext cx="0" cy="0"/>
          <a:chOff x="0" y="0"/>
          <a:chExt cx="0" cy="0"/>
        </a:xfrm>
      </p:grpSpPr>
      <p:sp>
        <p:nvSpPr>
          <p:cNvPr id="11" name="Picture Placeholder 5"/>
          <p:cNvSpPr>
            <a:spLocks noGrp="1"/>
          </p:cNvSpPr>
          <p:nvPr>
            <p:ph type="pic" sz="quarter" idx="11"/>
          </p:nvPr>
        </p:nvSpPr>
        <p:spPr>
          <a:xfrm>
            <a:off x="3886200" y="1046988"/>
            <a:ext cx="1371600" cy="1371600"/>
          </a:xfrm>
          <a:prstGeom prst="ellipse">
            <a:avLst/>
          </a:prstGeom>
          <a:ln w="25400">
            <a:solidFill>
              <a:srgbClr val="991B23"/>
            </a:solidFill>
          </a:ln>
        </p:spPr>
        <p:txBody>
          <a:bodyPr/>
          <a:lstStyle>
            <a:lvl1pPr>
              <a:defRPr sz="900">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AF43771D-971D-4291-9F9B-094AE366DDEA}"/>
              </a:ext>
            </a:extLst>
          </p:cNvPr>
          <p:cNvSpPr>
            <a:spLocks noGrp="1"/>
          </p:cNvSpPr>
          <p:nvPr>
            <p:ph type="body" sz="quarter" idx="13" hasCustomPrompt="1"/>
          </p:nvPr>
        </p:nvSpPr>
        <p:spPr>
          <a:xfrm>
            <a:off x="438151" y="2571750"/>
            <a:ext cx="8096250" cy="18288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B71017BC-B181-4433-A515-A5AF74AFE7F9}"/>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89411797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G-SLIDE OPT-6">
    <p:spTree>
      <p:nvGrpSpPr>
        <p:cNvPr id="1" name=""/>
        <p:cNvGrpSpPr/>
        <p:nvPr/>
      </p:nvGrpSpPr>
      <p:grpSpPr>
        <a:xfrm>
          <a:off x="0" y="0"/>
          <a:ext cx="0" cy="0"/>
          <a:chOff x="0" y="0"/>
          <a:chExt cx="0" cy="0"/>
        </a:xfrm>
      </p:grpSpPr>
      <p:sp>
        <p:nvSpPr>
          <p:cNvPr id="7" name="Rectangle 6"/>
          <p:cNvSpPr/>
          <p:nvPr userDrawn="1"/>
        </p:nvSpPr>
        <p:spPr>
          <a:xfrm>
            <a:off x="0" y="1200150"/>
            <a:ext cx="9144000" cy="2743200"/>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dirty="0">
              <a:solidFill>
                <a:schemeClr val="tx1"/>
              </a:solidFill>
            </a:endParaRPr>
          </a:p>
        </p:txBody>
      </p:sp>
      <p:sp>
        <p:nvSpPr>
          <p:cNvPr id="6" name="Picture Placeholder 5"/>
          <p:cNvSpPr>
            <a:spLocks noGrp="1"/>
          </p:cNvSpPr>
          <p:nvPr>
            <p:ph type="pic" sz="quarter" idx="11"/>
          </p:nvPr>
        </p:nvSpPr>
        <p:spPr>
          <a:xfrm>
            <a:off x="0" y="1200150"/>
            <a:ext cx="9144000" cy="2743200"/>
          </a:xfrm>
          <a:prstGeom prst="rect">
            <a:avLst/>
          </a:prstGeom>
        </p:spPr>
        <p:txBody>
          <a:bodyPr/>
          <a:lstStyle>
            <a:lvl1pPr>
              <a:defRPr>
                <a:latin typeface="Cora Rg" panose="020B0600030000020004" pitchFamily="34" charset="-18"/>
              </a:defRPr>
            </a:lvl1pPr>
          </a:lstStyle>
          <a:p>
            <a:endParaRPr lang="uk-UA" dirty="0"/>
          </a:p>
        </p:txBody>
      </p:sp>
      <p:sp>
        <p:nvSpPr>
          <p:cNvPr id="9" name="Text Placeholder 3">
            <a:extLst>
              <a:ext uri="{FF2B5EF4-FFF2-40B4-BE49-F238E27FC236}">
                <a16:creationId xmlns:a16="http://schemas.microsoft.com/office/drawing/2014/main" id="{7D1889D0-4B42-4490-A633-95C2B2995072}"/>
              </a:ext>
            </a:extLst>
          </p:cNvPr>
          <p:cNvSpPr>
            <a:spLocks noGrp="1"/>
          </p:cNvSpPr>
          <p:nvPr>
            <p:ph type="body" sz="quarter" idx="15" hasCustomPrompt="1"/>
          </p:nvPr>
        </p:nvSpPr>
        <p:spPr>
          <a:xfrm>
            <a:off x="352426" y="2968550"/>
            <a:ext cx="8286750" cy="1524000"/>
          </a:xfrm>
          <a:prstGeom prst="rect">
            <a:avLst/>
          </a:prstGeom>
        </p:spPr>
        <p:txBody>
          <a:bodyPr/>
          <a:lstStyle>
            <a:lvl1pPr>
              <a:defRPr lang="en-US" dirty="0">
                <a:solidFill>
                  <a:schemeClr val="bg2"/>
                </a:solidFill>
                <a:latin typeface="Cora Rg" panose="020B0600030000020004" pitchFamily="34" charset="-18"/>
              </a:defRPr>
            </a:lvl1pPr>
            <a:lvl2pPr>
              <a:defRPr lang="en-US" dirty="0">
                <a:solidFill>
                  <a:schemeClr val="bg2"/>
                </a:solidFill>
                <a:latin typeface="Cora Rg" panose="020B0600030000020004" pitchFamily="34" charset="-18"/>
              </a:defRPr>
            </a:lvl2pPr>
            <a:lvl3pPr>
              <a:defRPr lang="en-US" dirty="0">
                <a:solidFill>
                  <a:schemeClr val="bg2"/>
                </a:solidFill>
                <a:latin typeface="Cora Rg" panose="020B0600030000020004" pitchFamily="34" charset="-18"/>
              </a:defRPr>
            </a:lvl3pPr>
            <a:lvl4pPr>
              <a:defRPr lang="en-US" dirty="0">
                <a:solidFill>
                  <a:schemeClr val="bg2"/>
                </a:solidFill>
                <a:latin typeface="Cora Rg" panose="020B0600030000020004" pitchFamily="34" charset="-18"/>
              </a:defRPr>
            </a:lvl4pPr>
            <a:lvl5pPr>
              <a:defRPr lang="hr-HR" dirty="0">
                <a:solidFill>
                  <a:schemeClr val="bg2"/>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0" name="Title 4">
            <a:extLst>
              <a:ext uri="{FF2B5EF4-FFF2-40B4-BE49-F238E27FC236}">
                <a16:creationId xmlns:a16="http://schemas.microsoft.com/office/drawing/2014/main" id="{6AA36387-B143-4A2E-8D12-D005D94AD19E}"/>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07913603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G-SLIDE OPT-7">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4572000" y="1200150"/>
            <a:ext cx="4572000" cy="2743200"/>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1E6CD5AC-9FBB-4BD6-B734-417B68466313}"/>
              </a:ext>
            </a:extLst>
          </p:cNvPr>
          <p:cNvSpPr>
            <a:spLocks noGrp="1"/>
          </p:cNvSpPr>
          <p:nvPr>
            <p:ph type="body" sz="quarter" idx="12" hasCustomPrompt="1"/>
          </p:nvPr>
        </p:nvSpPr>
        <p:spPr>
          <a:xfrm>
            <a:off x="457201" y="857250"/>
            <a:ext cx="46101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EE0BEC3C-C534-49E1-8F18-FCE5421DAB8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89197058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G-SLIDE OPT-8">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1200150"/>
            <a:ext cx="4572000" cy="2743200"/>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2F2F663B-F9FD-4EBF-A7DF-5096B61877FA}"/>
              </a:ext>
            </a:extLst>
          </p:cNvPr>
          <p:cNvSpPr>
            <a:spLocks noGrp="1"/>
          </p:cNvSpPr>
          <p:nvPr>
            <p:ph type="body" sz="quarter" idx="12" hasCustomPrompt="1"/>
          </p:nvPr>
        </p:nvSpPr>
        <p:spPr>
          <a:xfrm>
            <a:off x="3962401" y="800100"/>
            <a:ext cx="46101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C65DFBFD-6E48-4566-8D27-727C304F1775}"/>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08934818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04876" y="1647825"/>
            <a:ext cx="1847850" cy="1847850"/>
          </a:xfrm>
          <a:prstGeom prst="ellipse">
            <a:avLst/>
          </a:prstGeom>
          <a:ln w="38100">
            <a:solidFill>
              <a:srgbClr val="991B23"/>
            </a:solidFill>
          </a:ln>
          <a:effectLst/>
        </p:spPr>
        <p:txBody>
          <a:bodyPr/>
          <a:lstStyle>
            <a:lvl1pPr>
              <a:defRPr>
                <a:latin typeface="Cora Rg" panose="020B0600030000020004" pitchFamily="34" charset="-18"/>
              </a:defRPr>
            </a:lvl1pPr>
          </a:lstStyle>
          <a:p>
            <a:endParaRPr lang="uk-UA" dirty="0"/>
          </a:p>
        </p:txBody>
      </p:sp>
      <p:sp>
        <p:nvSpPr>
          <p:cNvPr id="4" name="Text Placeholder 3">
            <a:extLst>
              <a:ext uri="{FF2B5EF4-FFF2-40B4-BE49-F238E27FC236}">
                <a16:creationId xmlns:a16="http://schemas.microsoft.com/office/drawing/2014/main" id="{151B3E3D-E623-4699-A781-168D79A6CABE}"/>
              </a:ext>
            </a:extLst>
          </p:cNvPr>
          <p:cNvSpPr>
            <a:spLocks noGrp="1"/>
          </p:cNvSpPr>
          <p:nvPr>
            <p:ph type="body" sz="quarter" idx="12" hasCustomPrompt="1"/>
          </p:nvPr>
        </p:nvSpPr>
        <p:spPr>
          <a:xfrm>
            <a:off x="3962401" y="800100"/>
            <a:ext cx="461010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DBC6ADFE-E6BF-4B45-8055-BAEF28B19000}"/>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98627165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IMG-SLIDE 9">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4570343" y="5798"/>
            <a:ext cx="4572000" cy="5143500"/>
          </a:xfrm>
          <a:prstGeom prst="rect">
            <a:avLst/>
          </a:prstGeom>
        </p:spPr>
        <p:txBody>
          <a:bodyPr/>
          <a:lstStyle>
            <a:lvl1pPr>
              <a:defRPr>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6F58391C-F065-4AE8-BE4F-1C21000BD36F}"/>
              </a:ext>
            </a:extLst>
          </p:cNvPr>
          <p:cNvSpPr>
            <a:spLocks noGrp="1"/>
          </p:cNvSpPr>
          <p:nvPr>
            <p:ph type="body" sz="quarter" idx="13" hasCustomPrompt="1"/>
          </p:nvPr>
        </p:nvSpPr>
        <p:spPr>
          <a:xfrm>
            <a:off x="438151" y="85725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091214D2-9F83-4FCC-9731-601952E6E6F2}"/>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83495092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MG-SLIDE OPT-10">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4572000" cy="5143500"/>
          </a:xfrm>
          <a:prstGeom prst="rect">
            <a:avLst/>
          </a:prstGeom>
        </p:spPr>
        <p:txBody>
          <a:bodyPr/>
          <a:lstStyle>
            <a:lvl1pPr>
              <a:defRPr>
                <a:latin typeface="Cora Rg" panose="020B0600030000020004" pitchFamily="34" charset="-18"/>
              </a:defRPr>
            </a:lvl1pPr>
          </a:lstStyle>
          <a:p>
            <a:endParaRPr lang="uk-UA"/>
          </a:p>
        </p:txBody>
      </p:sp>
      <p:sp>
        <p:nvSpPr>
          <p:cNvPr id="6" name="Text Placeholder 3">
            <a:extLst>
              <a:ext uri="{FF2B5EF4-FFF2-40B4-BE49-F238E27FC236}">
                <a16:creationId xmlns:a16="http://schemas.microsoft.com/office/drawing/2014/main" id="{E5B13A2E-7A23-4C45-8AAF-3372DF533127}"/>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50D9B6A9-3400-4502-B788-1DC8BFF45D6D}"/>
              </a:ext>
            </a:extLst>
          </p:cNvPr>
          <p:cNvSpPr>
            <a:spLocks noGrp="1"/>
          </p:cNvSpPr>
          <p:nvPr>
            <p:ph type="title" hasCustomPrompt="1"/>
          </p:nvPr>
        </p:nvSpPr>
        <p:spPr>
          <a:xfrm>
            <a:off x="5009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09969304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EVICES OPT-1">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303020" y="1627632"/>
            <a:ext cx="1271016" cy="2263140"/>
          </a:xfrm>
          <a:prstGeom prst="rect">
            <a:avLst/>
          </a:prstGeom>
        </p:spPr>
        <p:txBody>
          <a:bodyPr/>
          <a:lstStyle>
            <a:lvl1pPr>
              <a:defRPr lang="uk-UA" dirty="0">
                <a:solidFill>
                  <a:schemeClr val="tx2">
                    <a:lumMod val="75000"/>
                  </a:schemeClr>
                </a:solidFill>
                <a:latin typeface="Cora Rg" panose="020B0600030000020004" pitchFamily="34" charset="-18"/>
              </a:defRPr>
            </a:lvl1pPr>
          </a:lstStyle>
          <a:p>
            <a:pPr lvl="0"/>
            <a:endParaRPr lang="uk-UA" dirty="0"/>
          </a:p>
        </p:txBody>
      </p:sp>
      <p:sp>
        <p:nvSpPr>
          <p:cNvPr id="9" name="Text Placeholder 3">
            <a:extLst>
              <a:ext uri="{FF2B5EF4-FFF2-40B4-BE49-F238E27FC236}">
                <a16:creationId xmlns:a16="http://schemas.microsoft.com/office/drawing/2014/main" id="{D2A1563E-9BE1-4A39-9CF7-7166C400C9B9}"/>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8A03DBDD-B074-4217-9FB5-3E8CB35B44EB}"/>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20571165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EVICES OPT-2">
    <p:spTree>
      <p:nvGrpSpPr>
        <p:cNvPr id="1" name=""/>
        <p:cNvGrpSpPr/>
        <p:nvPr/>
      </p:nvGrpSpPr>
      <p:grpSpPr>
        <a:xfrm>
          <a:off x="0" y="0"/>
          <a:ext cx="0" cy="0"/>
          <a:chOff x="0" y="0"/>
          <a:chExt cx="0" cy="0"/>
        </a:xfrm>
      </p:grpSpPr>
      <p:sp>
        <p:nvSpPr>
          <p:cNvPr id="12" name="Picture Placeholder 5"/>
          <p:cNvSpPr>
            <a:spLocks noGrp="1"/>
          </p:cNvSpPr>
          <p:nvPr>
            <p:ph type="pic" sz="quarter" idx="13"/>
          </p:nvPr>
        </p:nvSpPr>
        <p:spPr>
          <a:xfrm>
            <a:off x="2569464" y="1824228"/>
            <a:ext cx="1037844" cy="1879092"/>
          </a:xfrm>
          <a:prstGeom prst="rect">
            <a:avLst/>
          </a:prstGeom>
        </p:spPr>
        <p:txBody>
          <a:bodyPr/>
          <a:lstStyle>
            <a:lvl1pPr>
              <a:defRPr>
                <a:latin typeface="Cora Rg" panose="020B0600030000020004" pitchFamily="34" charset="-18"/>
              </a:defRPr>
            </a:lvl1pPr>
          </a:lstStyle>
          <a:p>
            <a:endParaRPr lang="uk-UA"/>
          </a:p>
        </p:txBody>
      </p:sp>
      <p:sp>
        <p:nvSpPr>
          <p:cNvPr id="10" name="Picture Placeholder 5"/>
          <p:cNvSpPr>
            <a:spLocks noGrp="1"/>
          </p:cNvSpPr>
          <p:nvPr>
            <p:ph type="pic" sz="quarter" idx="12"/>
          </p:nvPr>
        </p:nvSpPr>
        <p:spPr>
          <a:xfrm>
            <a:off x="781812" y="1824228"/>
            <a:ext cx="1037844" cy="1879092"/>
          </a:xfrm>
          <a:prstGeom prst="rect">
            <a:avLst/>
          </a:prstGeom>
        </p:spPr>
        <p:txBody>
          <a:bodyPr/>
          <a:lstStyle>
            <a:lvl1pPr>
              <a:defRPr>
                <a:latin typeface="Cora Rg" panose="020B0600030000020004" pitchFamily="34" charset="-18"/>
              </a:defRPr>
            </a:lvl1pPr>
          </a:lstStyle>
          <a:p>
            <a:endParaRPr lang="uk-UA"/>
          </a:p>
        </p:txBody>
      </p:sp>
      <p:sp>
        <p:nvSpPr>
          <p:cNvPr id="6" name="Picture Placeholder 5"/>
          <p:cNvSpPr>
            <a:spLocks noGrp="1"/>
          </p:cNvSpPr>
          <p:nvPr>
            <p:ph type="pic" sz="quarter" idx="11"/>
          </p:nvPr>
        </p:nvSpPr>
        <p:spPr>
          <a:xfrm>
            <a:off x="1581912" y="1677924"/>
            <a:ext cx="1211580" cy="2157984"/>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6045DE79-B642-4F54-AEAA-102B4991DB61}"/>
              </a:ext>
            </a:extLst>
          </p:cNvPr>
          <p:cNvSpPr>
            <a:spLocks noGrp="1"/>
          </p:cNvSpPr>
          <p:nvPr>
            <p:ph type="body" sz="quarter" idx="14"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7" name="Title 4">
            <a:extLst>
              <a:ext uri="{FF2B5EF4-FFF2-40B4-BE49-F238E27FC236}">
                <a16:creationId xmlns:a16="http://schemas.microsoft.com/office/drawing/2014/main" id="{A1B5E4B3-DC6F-4FDA-9A0B-9A62CAFDBC65}"/>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81317247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0"/>
                                  </p:stCondLst>
                                  <p:endCondLst>
                                    <p:cond evt="begin" delay="0">
                                      <p:tn val="11"/>
                                    </p:cond>
                                  </p:end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125" decel="100000" fill="hold"/>
                                        <p:tgtEl>
                                          <p:spTgt spid="1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ppt_x</p:attrName>
                                        </p:attrNameLst>
                                      </p:cBhvr>
                                      <p:tavLst>
                                        <p:tav tm="0">
                                          <p:val>
                                            <p:strVal val="#ppt_x"/>
                                          </p:val>
                                        </p:tav>
                                        <p:tav tm="100000">
                                          <p:val>
                                            <p:strVal val="#ppt_x"/>
                                          </p:val>
                                        </p:tav>
                                      </p:tavLst>
                                    </p:anim>
                                    <p:anim calcmode="lin" valueType="num">
                                      <p:cBhvr>
                                        <p:cTn id="21" dur="1125" decel="100000" fill="hold"/>
                                        <p:tgtEl>
                                          <p:spTgt spid="1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P spid="6"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VICES OPT-3">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303020" y="1499616"/>
            <a:ext cx="1865376" cy="2491740"/>
          </a:xfrm>
          <a:prstGeom prst="rect">
            <a:avLst/>
          </a:prstGeom>
        </p:spPr>
        <p:txBody>
          <a:bodyPr/>
          <a:lstStyle>
            <a:lvl1pPr>
              <a:defRPr>
                <a:latin typeface="Cora Rg" panose="020B0600030000020004" pitchFamily="34" charset="-18"/>
              </a:defRPr>
            </a:lvl1pPr>
          </a:lstStyle>
          <a:p>
            <a:endParaRPr lang="uk-UA" dirty="0"/>
          </a:p>
        </p:txBody>
      </p:sp>
      <p:sp>
        <p:nvSpPr>
          <p:cNvPr id="9" name="Text Placeholder 3">
            <a:extLst>
              <a:ext uri="{FF2B5EF4-FFF2-40B4-BE49-F238E27FC236}">
                <a16:creationId xmlns:a16="http://schemas.microsoft.com/office/drawing/2014/main" id="{DE559832-C482-4AE5-9006-0577D3376727}"/>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E371EB74-88DC-4960-A734-DE249E225811}"/>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18822960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VICES OPT-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325880" y="1495044"/>
            <a:ext cx="3200400" cy="1970532"/>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83C5D619-62E0-45A4-A694-337D9F3885E3}"/>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357B6D6F-D579-495B-9E10-4B492C68EB70}"/>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26477975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VICES OPT-5">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719072" y="1527048"/>
            <a:ext cx="2638044" cy="1627632"/>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6A375EA9-6A2A-460A-B3CF-D17E8781E6B6}"/>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411E583E-4BD7-4D90-8549-F84BB58BD82C}"/>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64707744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VICES OPT-6">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060704" y="1476756"/>
            <a:ext cx="3259836" cy="1865376"/>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8F642184-AE68-4284-B77B-8079C7D08126}"/>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658F1485-E904-44F3-A89B-E5C076779B4A}"/>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66257686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VICES OPT-7">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001268" y="1394460"/>
            <a:ext cx="3589020" cy="2052828"/>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B3AC66B6-4218-44C1-A234-9D572C89F482}"/>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67FEDE78-8600-41A5-83F4-84562960D088}"/>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26213430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EVICES OPT-8">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2980944" y="1220724"/>
            <a:ext cx="2852928" cy="1623060"/>
          </a:xfrm>
          <a:prstGeom prst="rect">
            <a:avLst/>
          </a:prstGeom>
        </p:spPr>
        <p:txBody>
          <a:bodyPr/>
          <a:lstStyle>
            <a:lvl1pPr>
              <a:defRPr sz="750">
                <a:latin typeface="Cora Rg" panose="020B0600030000020004" pitchFamily="34" charset="-18"/>
              </a:defRPr>
            </a:lvl1pPr>
          </a:lstStyle>
          <a:p>
            <a:endParaRPr lang="uk-UA"/>
          </a:p>
        </p:txBody>
      </p:sp>
      <p:sp>
        <p:nvSpPr>
          <p:cNvPr id="11" name="Picture Placeholder 2"/>
          <p:cNvSpPr>
            <a:spLocks noGrp="1"/>
          </p:cNvSpPr>
          <p:nvPr>
            <p:ph type="pic" sz="quarter" idx="13"/>
          </p:nvPr>
        </p:nvSpPr>
        <p:spPr>
          <a:xfrm>
            <a:off x="1828800" y="2876550"/>
            <a:ext cx="342900" cy="608076"/>
          </a:xfrm>
          <a:prstGeom prst="rect">
            <a:avLst/>
          </a:prstGeom>
        </p:spPr>
        <p:txBody>
          <a:bodyPr/>
          <a:lstStyle>
            <a:lvl1pPr>
              <a:defRPr sz="450">
                <a:latin typeface="Cora Rg" panose="020B0600030000020004" pitchFamily="34" charset="-18"/>
              </a:defRPr>
            </a:lvl1pPr>
          </a:lstStyle>
          <a:p>
            <a:endParaRPr lang="uk-UA" dirty="0"/>
          </a:p>
        </p:txBody>
      </p:sp>
      <p:sp>
        <p:nvSpPr>
          <p:cNvPr id="12" name="Picture Placeholder 2"/>
          <p:cNvSpPr>
            <a:spLocks noGrp="1"/>
          </p:cNvSpPr>
          <p:nvPr>
            <p:ph type="pic" sz="quarter" idx="14"/>
          </p:nvPr>
        </p:nvSpPr>
        <p:spPr>
          <a:xfrm>
            <a:off x="2345436" y="2377440"/>
            <a:ext cx="822960" cy="1088136"/>
          </a:xfrm>
          <a:prstGeom prst="rect">
            <a:avLst/>
          </a:prstGeom>
        </p:spPr>
        <p:txBody>
          <a:bodyPr/>
          <a:lstStyle>
            <a:lvl1pPr>
              <a:defRPr sz="450">
                <a:latin typeface="Cora Rg" panose="020B0600030000020004" pitchFamily="34" charset="-18"/>
              </a:defRPr>
            </a:lvl1pPr>
          </a:lstStyle>
          <a:p>
            <a:endParaRPr lang="uk-UA" dirty="0"/>
          </a:p>
        </p:txBody>
      </p:sp>
      <p:sp>
        <p:nvSpPr>
          <p:cNvPr id="13" name="Picture Placeholder 2"/>
          <p:cNvSpPr>
            <a:spLocks noGrp="1"/>
          </p:cNvSpPr>
          <p:nvPr>
            <p:ph type="pic" sz="quarter" idx="15"/>
          </p:nvPr>
        </p:nvSpPr>
        <p:spPr>
          <a:xfrm>
            <a:off x="5527548" y="2167128"/>
            <a:ext cx="1943100" cy="1202436"/>
          </a:xfrm>
          <a:prstGeom prst="rect">
            <a:avLst/>
          </a:prstGeom>
        </p:spPr>
        <p:txBody>
          <a:bodyPr/>
          <a:lstStyle>
            <a:lvl1pPr>
              <a:defRPr sz="4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0C1EE4E5-E9D2-445C-A2C1-5FCF00A5760D}"/>
              </a:ext>
            </a:extLst>
          </p:cNvPr>
          <p:cNvSpPr>
            <a:spLocks noGrp="1"/>
          </p:cNvSpPr>
          <p:nvPr>
            <p:ph type="body" sz="quarter" idx="16" hasCustomPrompt="1"/>
          </p:nvPr>
        </p:nvSpPr>
        <p:spPr>
          <a:xfrm>
            <a:off x="438151" y="3350514"/>
            <a:ext cx="8286750" cy="1088136"/>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43584B17-A98B-4D78-A30D-469A83629EAF}"/>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00917993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250"/>
                                        <p:tgtEl>
                                          <p:spTgt spid="13"/>
                                        </p:tgtEl>
                                      </p:cBhvr>
                                    </p:animEffect>
                                    <p:anim calcmode="lin" valueType="num">
                                      <p:cBhvr>
                                        <p:cTn id="14" dur="1250" fill="hold"/>
                                        <p:tgtEl>
                                          <p:spTgt spid="13"/>
                                        </p:tgtEl>
                                        <p:attrNameLst>
                                          <p:attrName>ppt_x</p:attrName>
                                        </p:attrNameLst>
                                      </p:cBhvr>
                                      <p:tavLst>
                                        <p:tav tm="0">
                                          <p:val>
                                            <p:strVal val="#ppt_x"/>
                                          </p:val>
                                        </p:tav>
                                        <p:tav tm="100000">
                                          <p:val>
                                            <p:strVal val="#ppt_x"/>
                                          </p:val>
                                        </p:tav>
                                      </p:tavLst>
                                    </p:anim>
                                    <p:anim calcmode="lin" valueType="num">
                                      <p:cBhvr>
                                        <p:cTn id="15" dur="1125" decel="100000" fill="hold"/>
                                        <p:tgtEl>
                                          <p:spTgt spid="13"/>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50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ppt_x</p:attrName>
                                        </p:attrNameLst>
                                      </p:cBhvr>
                                      <p:tavLst>
                                        <p:tav tm="0">
                                          <p:val>
                                            <p:strVal val="#ppt_x"/>
                                          </p:val>
                                        </p:tav>
                                        <p:tav tm="100000">
                                          <p:val>
                                            <p:strVal val="#ppt_x"/>
                                          </p:val>
                                        </p:tav>
                                      </p:tavLst>
                                    </p:anim>
                                    <p:anim calcmode="lin" valueType="num">
                                      <p:cBhvr>
                                        <p:cTn id="21" dur="1125" decel="100000" fill="hold"/>
                                        <p:tgtEl>
                                          <p:spTgt spid="1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nodePh="1">
                                  <p:stCondLst>
                                    <p:cond delay="750"/>
                                  </p:stCondLst>
                                  <p:endCondLst>
                                    <p:cond evt="begin" delay="0">
                                      <p:tn val="23"/>
                                    </p:cond>
                                  </p:end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250"/>
                                        <p:tgtEl>
                                          <p:spTgt spid="11"/>
                                        </p:tgtEl>
                                      </p:cBhvr>
                                    </p:animEffect>
                                    <p:anim calcmode="lin" valueType="num">
                                      <p:cBhvr>
                                        <p:cTn id="26" dur="1250" fill="hold"/>
                                        <p:tgtEl>
                                          <p:spTgt spid="11"/>
                                        </p:tgtEl>
                                        <p:attrNameLst>
                                          <p:attrName>ppt_x</p:attrName>
                                        </p:attrNameLst>
                                      </p:cBhvr>
                                      <p:tavLst>
                                        <p:tav tm="0">
                                          <p:val>
                                            <p:strVal val="#ppt_x"/>
                                          </p:val>
                                        </p:tav>
                                        <p:tav tm="100000">
                                          <p:val>
                                            <p:strVal val="#ppt_x"/>
                                          </p:val>
                                        </p:tav>
                                      </p:tavLst>
                                    </p:anim>
                                    <p:anim calcmode="lin" valueType="num">
                                      <p:cBhvr>
                                        <p:cTn id="27" dur="1125" decel="100000" fill="hold"/>
                                        <p:tgtEl>
                                          <p:spTgt spid="11"/>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VICES OPT-9">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403604" y="1600200"/>
            <a:ext cx="1943100" cy="1943100"/>
          </a:xfrm>
          <a:prstGeom prst="roundRect">
            <a:avLst/>
          </a:prstGeom>
          <a:effectLst>
            <a:outerShdw blurRad="292100" dist="38100" dir="5400000" algn="t" rotWithShape="0">
              <a:schemeClr val="accent1">
                <a:alpha val="67000"/>
              </a:schemeClr>
            </a:outerShdw>
          </a:effectLst>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0B4E938B-687D-4CD8-B640-3FCBA364B2C5}"/>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D8805B0B-5A14-4978-974A-E2AB29ACB3D5}"/>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33799537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VICES OPT-11">
    <p:spTree>
      <p:nvGrpSpPr>
        <p:cNvPr id="1" name=""/>
        <p:cNvGrpSpPr/>
        <p:nvPr/>
      </p:nvGrpSpPr>
      <p:grpSpPr>
        <a:xfrm>
          <a:off x="0" y="0"/>
          <a:ext cx="0" cy="0"/>
          <a:chOff x="0" y="0"/>
          <a:chExt cx="0" cy="0"/>
        </a:xfrm>
      </p:grpSpPr>
      <p:sp>
        <p:nvSpPr>
          <p:cNvPr id="3" name="Rectangle 2"/>
          <p:cNvSpPr/>
          <p:nvPr userDrawn="1"/>
        </p:nvSpPr>
        <p:spPr>
          <a:xfrm>
            <a:off x="0" y="0"/>
            <a:ext cx="9144000" cy="2798064"/>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10" name="Picture Placeholder 5"/>
          <p:cNvSpPr>
            <a:spLocks noGrp="1"/>
          </p:cNvSpPr>
          <p:nvPr>
            <p:ph type="pic" sz="quarter" idx="11"/>
          </p:nvPr>
        </p:nvSpPr>
        <p:spPr>
          <a:xfrm>
            <a:off x="964692" y="1609344"/>
            <a:ext cx="1211580" cy="2157984"/>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2FCECF62-39B9-4E06-A6A1-31922C2A5FE7}"/>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bg2"/>
                </a:solidFill>
                <a:latin typeface="Cora Rg" panose="020B0600030000020004" pitchFamily="34" charset="-18"/>
              </a:defRPr>
            </a:lvl1pPr>
            <a:lvl2pPr>
              <a:defRPr lang="en-US" dirty="0">
                <a:solidFill>
                  <a:schemeClr val="bg2"/>
                </a:solidFill>
                <a:latin typeface="Cora Rg" panose="020B0600030000020004" pitchFamily="34" charset="-18"/>
              </a:defRPr>
            </a:lvl2pPr>
            <a:lvl3pPr>
              <a:defRPr lang="en-US" dirty="0">
                <a:solidFill>
                  <a:schemeClr val="bg2"/>
                </a:solidFill>
                <a:latin typeface="Cora Rg" panose="020B0600030000020004" pitchFamily="34" charset="-18"/>
              </a:defRPr>
            </a:lvl3pPr>
            <a:lvl4pPr>
              <a:defRPr lang="en-US" dirty="0">
                <a:solidFill>
                  <a:schemeClr val="bg2"/>
                </a:solidFill>
                <a:latin typeface="Cora Rg" panose="020B0600030000020004" pitchFamily="34" charset="-18"/>
              </a:defRPr>
            </a:lvl4pPr>
            <a:lvl5pPr>
              <a:defRPr lang="hr-HR" dirty="0">
                <a:solidFill>
                  <a:schemeClr val="bg2"/>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28170055-6E55-440B-BD00-7C7366D9D62E}"/>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71615018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VICES OPT-12">
    <p:spTree>
      <p:nvGrpSpPr>
        <p:cNvPr id="1" name=""/>
        <p:cNvGrpSpPr/>
        <p:nvPr/>
      </p:nvGrpSpPr>
      <p:grpSpPr>
        <a:xfrm>
          <a:off x="0" y="0"/>
          <a:ext cx="0" cy="0"/>
          <a:chOff x="0" y="0"/>
          <a:chExt cx="0" cy="0"/>
        </a:xfrm>
      </p:grpSpPr>
      <p:sp>
        <p:nvSpPr>
          <p:cNvPr id="3" name="Rectangle 2"/>
          <p:cNvSpPr/>
          <p:nvPr userDrawn="1"/>
        </p:nvSpPr>
        <p:spPr>
          <a:xfrm>
            <a:off x="0" y="0"/>
            <a:ext cx="9144000" cy="2798064"/>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10" name="Picture Placeholder 5"/>
          <p:cNvSpPr>
            <a:spLocks noGrp="1"/>
          </p:cNvSpPr>
          <p:nvPr>
            <p:ph type="pic" sz="quarter" idx="11"/>
          </p:nvPr>
        </p:nvSpPr>
        <p:spPr>
          <a:xfrm>
            <a:off x="950976" y="1792224"/>
            <a:ext cx="1097280" cy="1943100"/>
          </a:xfrm>
          <a:prstGeom prst="rect">
            <a:avLst/>
          </a:prstGeom>
        </p:spPr>
        <p:txBody>
          <a:bodyPr/>
          <a:lstStyle>
            <a:lvl1pPr>
              <a:defRPr>
                <a:latin typeface="Cora Rg" panose="020B0600030000020004" pitchFamily="34" charset="-18"/>
              </a:defRPr>
            </a:lvl1pPr>
          </a:lstStyle>
          <a:p>
            <a:endParaRPr lang="uk-UA"/>
          </a:p>
        </p:txBody>
      </p:sp>
      <p:sp>
        <p:nvSpPr>
          <p:cNvPr id="11" name="Picture Placeholder 5"/>
          <p:cNvSpPr>
            <a:spLocks noGrp="1"/>
          </p:cNvSpPr>
          <p:nvPr>
            <p:ph type="pic" sz="quarter" idx="12"/>
          </p:nvPr>
        </p:nvSpPr>
        <p:spPr>
          <a:xfrm>
            <a:off x="2734056" y="1792224"/>
            <a:ext cx="1097280" cy="1943100"/>
          </a:xfrm>
          <a:prstGeom prst="rect">
            <a:avLst/>
          </a:prstGeom>
        </p:spPr>
        <p:txBody>
          <a:bodyPr/>
          <a:lstStyle>
            <a:lvl1pPr>
              <a:defRPr>
                <a:latin typeface="Cora Rg" panose="020B0600030000020004" pitchFamily="34" charset="-18"/>
              </a:defRPr>
            </a:lvl1pPr>
          </a:lstStyle>
          <a:p>
            <a:endParaRPr lang="uk-UA"/>
          </a:p>
        </p:txBody>
      </p:sp>
      <p:sp>
        <p:nvSpPr>
          <p:cNvPr id="12" name="Picture Placeholder 5"/>
          <p:cNvSpPr>
            <a:spLocks noGrp="1"/>
          </p:cNvSpPr>
          <p:nvPr>
            <p:ph type="pic" sz="quarter" idx="13"/>
          </p:nvPr>
        </p:nvSpPr>
        <p:spPr>
          <a:xfrm>
            <a:off x="1760220" y="1632204"/>
            <a:ext cx="1271016" cy="2263140"/>
          </a:xfrm>
          <a:prstGeom prst="rect">
            <a:avLst/>
          </a:prstGeom>
        </p:spPr>
        <p:txBody>
          <a:bodyPr/>
          <a:lstStyle>
            <a:lvl1pPr>
              <a:defRPr>
                <a:latin typeface="Cora Rg" panose="020B0600030000020004" pitchFamily="34" charset="-18"/>
              </a:defRPr>
            </a:lvl1pPr>
          </a:lstStyle>
          <a:p>
            <a:endParaRPr lang="uk-UA"/>
          </a:p>
        </p:txBody>
      </p:sp>
      <p:sp>
        <p:nvSpPr>
          <p:cNvPr id="13" name="Slide Number Placeholder 8">
            <a:extLst>
              <a:ext uri="{FF2B5EF4-FFF2-40B4-BE49-F238E27FC236}">
                <a16:creationId xmlns:a16="http://schemas.microsoft.com/office/drawing/2014/main" id="{8D06AE6D-5054-4545-9A9F-7C489B3BB009}"/>
              </a:ext>
            </a:extLst>
          </p:cNvPr>
          <p:cNvSpPr>
            <a:spLocks noGrp="1"/>
          </p:cNvSpPr>
          <p:nvPr>
            <p:ph type="sldNum" sz="quarter" idx="10"/>
          </p:nvPr>
        </p:nvSpPr>
        <p:spPr>
          <a:xfrm>
            <a:off x="8420100" y="4667250"/>
            <a:ext cx="609600" cy="253916"/>
          </a:xfrm>
          <a:prstGeom prst="rect">
            <a:avLst/>
          </a:prstGeom>
          <a:noFill/>
        </p:spPr>
        <p:txBody>
          <a:bodyPr wrap="square" rtlCol="0">
            <a:spAutoFit/>
          </a:bodyPr>
          <a:lstStyle>
            <a:lvl1pPr>
              <a:defRPr lang="uk-UA" sz="1050" b="1" smtClean="0">
                <a:solidFill>
                  <a:schemeClr val="accent2"/>
                </a:solidFill>
              </a:defRPr>
            </a:lvl1pPr>
          </a:lstStyle>
          <a:p>
            <a:pPr algn="l"/>
            <a:r>
              <a:rPr lang="en-US" dirty="0"/>
              <a:t>0</a:t>
            </a:r>
            <a:fld id="{37D409AB-2201-4E18-8A34-C31753AD9B06}" type="slidenum">
              <a:rPr smtClean="0"/>
              <a:pPr algn="l"/>
              <a:t>‹#›</a:t>
            </a:fld>
            <a:endParaRPr dirty="0"/>
          </a:p>
        </p:txBody>
      </p:sp>
      <p:sp>
        <p:nvSpPr>
          <p:cNvPr id="9" name="Text Placeholder 3">
            <a:extLst>
              <a:ext uri="{FF2B5EF4-FFF2-40B4-BE49-F238E27FC236}">
                <a16:creationId xmlns:a16="http://schemas.microsoft.com/office/drawing/2014/main" id="{2ED864C8-784B-42DD-BC4A-20172E193DAC}"/>
              </a:ext>
            </a:extLst>
          </p:cNvPr>
          <p:cNvSpPr>
            <a:spLocks noGrp="1"/>
          </p:cNvSpPr>
          <p:nvPr>
            <p:ph type="body" sz="quarter" idx="14" hasCustomPrompt="1"/>
          </p:nvPr>
        </p:nvSpPr>
        <p:spPr>
          <a:xfrm>
            <a:off x="5029201" y="800100"/>
            <a:ext cx="3448050" cy="3543300"/>
          </a:xfrm>
          <a:prstGeom prst="rect">
            <a:avLst/>
          </a:prstGeom>
        </p:spPr>
        <p:txBody>
          <a:bodyPr/>
          <a:lstStyle>
            <a:lvl1pPr>
              <a:defRPr lang="en-US" dirty="0">
                <a:solidFill>
                  <a:schemeClr val="bg2"/>
                </a:solidFill>
                <a:latin typeface="Cora Rg" panose="020B0600030000020004" pitchFamily="34" charset="-18"/>
              </a:defRPr>
            </a:lvl1pPr>
            <a:lvl2pPr>
              <a:defRPr lang="en-US" dirty="0">
                <a:solidFill>
                  <a:schemeClr val="bg2"/>
                </a:solidFill>
                <a:latin typeface="Cora Rg" panose="020B0600030000020004" pitchFamily="34" charset="-18"/>
              </a:defRPr>
            </a:lvl2pPr>
            <a:lvl3pPr>
              <a:defRPr lang="en-US" dirty="0">
                <a:solidFill>
                  <a:schemeClr val="bg2"/>
                </a:solidFill>
                <a:latin typeface="Cora Rg" panose="020B0600030000020004" pitchFamily="34" charset="-18"/>
              </a:defRPr>
            </a:lvl3pPr>
            <a:lvl4pPr>
              <a:defRPr lang="en-US" dirty="0">
                <a:solidFill>
                  <a:schemeClr val="bg2"/>
                </a:solidFill>
                <a:latin typeface="Cora Rg" panose="020B0600030000020004" pitchFamily="34" charset="-18"/>
              </a:defRPr>
            </a:lvl4pPr>
            <a:lvl5pPr>
              <a:defRPr lang="hr-HR" dirty="0">
                <a:solidFill>
                  <a:schemeClr val="bg2"/>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5" name="Title 4">
            <a:extLst>
              <a:ext uri="{FF2B5EF4-FFF2-40B4-BE49-F238E27FC236}">
                <a16:creationId xmlns:a16="http://schemas.microsoft.com/office/drawing/2014/main" id="{66B158CF-7B20-488C-BC72-6BCCAB6950DE}"/>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72568595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0"/>
                                  </p:stCondLst>
                                  <p:endCondLst>
                                    <p:cond evt="begin" delay="0">
                                      <p:tn val="11"/>
                                    </p:cond>
                                  </p:end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250"/>
                                        <p:tgtEl>
                                          <p:spTgt spid="11"/>
                                        </p:tgtEl>
                                      </p:cBhvr>
                                    </p:animEffect>
                                    <p:anim calcmode="lin" valueType="num">
                                      <p:cBhvr>
                                        <p:cTn id="14" dur="1250" fill="hold"/>
                                        <p:tgtEl>
                                          <p:spTgt spid="11"/>
                                        </p:tgtEl>
                                        <p:attrNameLst>
                                          <p:attrName>ppt_x</p:attrName>
                                        </p:attrNameLst>
                                      </p:cBhvr>
                                      <p:tavLst>
                                        <p:tav tm="0">
                                          <p:val>
                                            <p:strVal val="#ppt_x"/>
                                          </p:val>
                                        </p:tav>
                                        <p:tav tm="100000">
                                          <p:val>
                                            <p:strVal val="#ppt_x"/>
                                          </p:val>
                                        </p:tav>
                                      </p:tavLst>
                                    </p:anim>
                                    <p:anim calcmode="lin" valueType="num">
                                      <p:cBhvr>
                                        <p:cTn id="15" dur="1125" decel="100000" fill="hold"/>
                                        <p:tgtEl>
                                          <p:spTgt spid="11"/>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ppt_x</p:attrName>
                                        </p:attrNameLst>
                                      </p:cBhvr>
                                      <p:tavLst>
                                        <p:tav tm="0">
                                          <p:val>
                                            <p:strVal val="#ppt_x"/>
                                          </p:val>
                                        </p:tav>
                                        <p:tav tm="100000">
                                          <p:val>
                                            <p:strVal val="#ppt_x"/>
                                          </p:val>
                                        </p:tav>
                                      </p:tavLst>
                                    </p:anim>
                                    <p:anim calcmode="lin" valueType="num">
                                      <p:cBhvr>
                                        <p:cTn id="21" dur="1125" decel="100000" fill="hold"/>
                                        <p:tgtEl>
                                          <p:spTgt spid="1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VICES OPT-13">
    <p:spTree>
      <p:nvGrpSpPr>
        <p:cNvPr id="1" name=""/>
        <p:cNvGrpSpPr/>
        <p:nvPr/>
      </p:nvGrpSpPr>
      <p:grpSpPr>
        <a:xfrm>
          <a:off x="0" y="0"/>
          <a:ext cx="0" cy="0"/>
          <a:chOff x="0" y="0"/>
          <a:chExt cx="0" cy="0"/>
        </a:xfrm>
      </p:grpSpPr>
      <p:sp>
        <p:nvSpPr>
          <p:cNvPr id="3" name="Rectangle 2"/>
          <p:cNvSpPr/>
          <p:nvPr userDrawn="1"/>
        </p:nvSpPr>
        <p:spPr>
          <a:xfrm>
            <a:off x="0" y="0"/>
            <a:ext cx="9144000" cy="2798064"/>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10" name="Picture Placeholder 5"/>
          <p:cNvSpPr>
            <a:spLocks noGrp="1"/>
          </p:cNvSpPr>
          <p:nvPr>
            <p:ph type="pic" sz="quarter" idx="11"/>
          </p:nvPr>
        </p:nvSpPr>
        <p:spPr>
          <a:xfrm>
            <a:off x="1312164" y="1495044"/>
            <a:ext cx="1865376" cy="2491740"/>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6B3D47D3-2345-4CC2-A212-1BE543E390BC}"/>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bg2"/>
                </a:solidFill>
                <a:latin typeface="Cora Rg" panose="020B0600030000020004" pitchFamily="34" charset="-18"/>
              </a:defRPr>
            </a:lvl1pPr>
            <a:lvl2pPr>
              <a:defRPr lang="en-US" dirty="0">
                <a:solidFill>
                  <a:schemeClr val="bg2"/>
                </a:solidFill>
                <a:latin typeface="Cora Rg" panose="020B0600030000020004" pitchFamily="34" charset="-18"/>
              </a:defRPr>
            </a:lvl2pPr>
            <a:lvl3pPr>
              <a:defRPr lang="en-US" dirty="0">
                <a:solidFill>
                  <a:schemeClr val="bg2"/>
                </a:solidFill>
                <a:latin typeface="Cora Rg" panose="020B0600030000020004" pitchFamily="34" charset="-18"/>
              </a:defRPr>
            </a:lvl3pPr>
            <a:lvl4pPr>
              <a:defRPr lang="en-US" dirty="0">
                <a:solidFill>
                  <a:schemeClr val="bg2"/>
                </a:solidFill>
                <a:latin typeface="Cora Rg" panose="020B0600030000020004" pitchFamily="34" charset="-18"/>
              </a:defRPr>
            </a:lvl4pPr>
            <a:lvl5pPr>
              <a:defRPr lang="hr-HR" dirty="0">
                <a:solidFill>
                  <a:schemeClr val="bg2"/>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48D3EB0A-2886-4742-A947-D71A597B48B5}"/>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8155746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EVICES OPT-14">
    <p:spTree>
      <p:nvGrpSpPr>
        <p:cNvPr id="1" name=""/>
        <p:cNvGrpSpPr/>
        <p:nvPr/>
      </p:nvGrpSpPr>
      <p:grpSpPr>
        <a:xfrm>
          <a:off x="0" y="0"/>
          <a:ext cx="0" cy="0"/>
          <a:chOff x="0" y="0"/>
          <a:chExt cx="0" cy="0"/>
        </a:xfrm>
      </p:grpSpPr>
      <p:sp>
        <p:nvSpPr>
          <p:cNvPr id="3" name="Rectangle 2"/>
          <p:cNvSpPr/>
          <p:nvPr userDrawn="1"/>
        </p:nvSpPr>
        <p:spPr>
          <a:xfrm>
            <a:off x="0" y="0"/>
            <a:ext cx="9144000" cy="2798064"/>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10" name="Picture Placeholder 2"/>
          <p:cNvSpPr>
            <a:spLocks noGrp="1"/>
          </p:cNvSpPr>
          <p:nvPr>
            <p:ph type="pic" sz="quarter" idx="12"/>
          </p:nvPr>
        </p:nvSpPr>
        <p:spPr>
          <a:xfrm>
            <a:off x="2952750" y="1314450"/>
            <a:ext cx="3238500" cy="1981200"/>
          </a:xfrm>
          <a:prstGeom prst="rect">
            <a:avLst/>
          </a:prstGeom>
        </p:spPr>
        <p:txBody>
          <a:bodyPr/>
          <a:lstStyle>
            <a:lvl1pPr>
              <a:defRPr sz="750">
                <a:latin typeface="Cora Rg" panose="020B0600030000020004" pitchFamily="34" charset="-18"/>
              </a:defRPr>
            </a:lvl1pPr>
          </a:lstStyle>
          <a:p>
            <a:endParaRPr lang="uk-UA" dirty="0"/>
          </a:p>
        </p:txBody>
      </p:sp>
      <p:sp>
        <p:nvSpPr>
          <p:cNvPr id="9" name="Text Placeholder 3">
            <a:extLst>
              <a:ext uri="{FF2B5EF4-FFF2-40B4-BE49-F238E27FC236}">
                <a16:creationId xmlns:a16="http://schemas.microsoft.com/office/drawing/2014/main" id="{20E87537-D909-4223-B340-B3C7D71BBDFE}"/>
              </a:ext>
            </a:extLst>
          </p:cNvPr>
          <p:cNvSpPr>
            <a:spLocks noGrp="1"/>
          </p:cNvSpPr>
          <p:nvPr>
            <p:ph type="body" sz="quarter" idx="15" hasCustomPrompt="1"/>
          </p:nvPr>
        </p:nvSpPr>
        <p:spPr>
          <a:xfrm>
            <a:off x="438151" y="2914650"/>
            <a:ext cx="8286750" cy="15240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AE24ABF1-BDE5-424D-94C9-85B63E8D335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58286810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EVICES OPT-15">
    <p:spTree>
      <p:nvGrpSpPr>
        <p:cNvPr id="1" name=""/>
        <p:cNvGrpSpPr/>
        <p:nvPr/>
      </p:nvGrpSpPr>
      <p:grpSpPr>
        <a:xfrm>
          <a:off x="0" y="0"/>
          <a:ext cx="0" cy="0"/>
          <a:chOff x="0" y="0"/>
          <a:chExt cx="0" cy="0"/>
        </a:xfrm>
      </p:grpSpPr>
      <p:sp>
        <p:nvSpPr>
          <p:cNvPr id="3" name="Rectangle 2"/>
          <p:cNvSpPr/>
          <p:nvPr userDrawn="1"/>
        </p:nvSpPr>
        <p:spPr>
          <a:xfrm>
            <a:off x="0" y="0"/>
            <a:ext cx="9144000" cy="2798064"/>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10" name="Picture Placeholder 2"/>
          <p:cNvSpPr>
            <a:spLocks noGrp="1"/>
          </p:cNvSpPr>
          <p:nvPr>
            <p:ph type="pic" sz="quarter" idx="12"/>
          </p:nvPr>
        </p:nvSpPr>
        <p:spPr>
          <a:xfrm>
            <a:off x="827532" y="1394460"/>
            <a:ext cx="3483864" cy="1993392"/>
          </a:xfrm>
          <a:prstGeom prst="rect">
            <a:avLst/>
          </a:prstGeom>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0395BC2C-BD42-4644-91FB-A00FA20EBC83}"/>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bg2"/>
                </a:solidFill>
                <a:latin typeface="Cora Rg" panose="020B0600030000020004" pitchFamily="34" charset="-18"/>
              </a:defRPr>
            </a:lvl1pPr>
            <a:lvl2pPr>
              <a:defRPr lang="en-US" dirty="0">
                <a:solidFill>
                  <a:schemeClr val="bg2"/>
                </a:solidFill>
                <a:latin typeface="Cora Rg" panose="020B0600030000020004" pitchFamily="34" charset="-18"/>
              </a:defRPr>
            </a:lvl2pPr>
            <a:lvl3pPr>
              <a:defRPr lang="en-US" dirty="0">
                <a:solidFill>
                  <a:schemeClr val="bg2"/>
                </a:solidFill>
                <a:latin typeface="Cora Rg" panose="020B0600030000020004" pitchFamily="34" charset="-18"/>
              </a:defRPr>
            </a:lvl3pPr>
            <a:lvl4pPr>
              <a:defRPr lang="en-US" dirty="0">
                <a:solidFill>
                  <a:schemeClr val="bg2"/>
                </a:solidFill>
                <a:latin typeface="Cora Rg" panose="020B0600030000020004" pitchFamily="34" charset="-18"/>
              </a:defRPr>
            </a:lvl4pPr>
            <a:lvl5pPr>
              <a:defRPr lang="hr-HR" dirty="0">
                <a:solidFill>
                  <a:schemeClr val="bg2"/>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27D8B1C9-1749-46D5-AAF3-84731FCB9550}"/>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57309795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VICES OPT-16">
    <p:spTree>
      <p:nvGrpSpPr>
        <p:cNvPr id="1" name=""/>
        <p:cNvGrpSpPr/>
        <p:nvPr/>
      </p:nvGrpSpPr>
      <p:grpSpPr>
        <a:xfrm>
          <a:off x="0" y="0"/>
          <a:ext cx="0" cy="0"/>
          <a:chOff x="0" y="0"/>
          <a:chExt cx="0" cy="0"/>
        </a:xfrm>
      </p:grpSpPr>
      <p:sp>
        <p:nvSpPr>
          <p:cNvPr id="3" name="Rectangle 2"/>
          <p:cNvSpPr/>
          <p:nvPr userDrawn="1"/>
        </p:nvSpPr>
        <p:spPr>
          <a:xfrm>
            <a:off x="0" y="0"/>
            <a:ext cx="9144000" cy="2798064"/>
          </a:xfrm>
          <a:prstGeom prst="rect">
            <a:avLst/>
          </a:prstGeom>
          <a:solidFill>
            <a:schemeClr val="tx2">
              <a:lumMod val="60000"/>
              <a:lumOff val="4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uk-UA" sz="1050">
              <a:solidFill>
                <a:schemeClr val="tx1"/>
              </a:solidFill>
            </a:endParaRPr>
          </a:p>
        </p:txBody>
      </p:sp>
      <p:sp>
        <p:nvSpPr>
          <p:cNvPr id="10" name="Picture Placeholder 9"/>
          <p:cNvSpPr>
            <a:spLocks noGrp="1"/>
          </p:cNvSpPr>
          <p:nvPr>
            <p:ph type="pic" sz="quarter" idx="11"/>
          </p:nvPr>
        </p:nvSpPr>
        <p:spPr>
          <a:xfrm>
            <a:off x="2423160" y="1600200"/>
            <a:ext cx="4311396" cy="2423160"/>
          </a:xfrm>
          <a:prstGeom prst="rect">
            <a:avLst/>
          </a:prstGeom>
        </p:spPr>
        <p:txBody>
          <a:bodyPr/>
          <a:lstStyle>
            <a:lvl1pPr>
              <a:defRPr>
                <a:latin typeface="Cora Rg" panose="020B0600030000020004" pitchFamily="34" charset="-18"/>
              </a:defRPr>
            </a:lvl1pPr>
          </a:lstStyle>
          <a:p>
            <a:endParaRPr lang="uk-UA" dirty="0"/>
          </a:p>
        </p:txBody>
      </p:sp>
      <p:sp>
        <p:nvSpPr>
          <p:cNvPr id="7" name="Slide Number Placeholder 8">
            <a:extLst>
              <a:ext uri="{FF2B5EF4-FFF2-40B4-BE49-F238E27FC236}">
                <a16:creationId xmlns:a16="http://schemas.microsoft.com/office/drawing/2014/main" id="{906AD3BB-06B2-4BAF-B9B6-CC66C087132B}"/>
              </a:ext>
            </a:extLst>
          </p:cNvPr>
          <p:cNvSpPr>
            <a:spLocks noGrp="1"/>
          </p:cNvSpPr>
          <p:nvPr>
            <p:ph type="sldNum" sz="quarter" idx="10"/>
          </p:nvPr>
        </p:nvSpPr>
        <p:spPr>
          <a:xfrm>
            <a:off x="8420100" y="4667250"/>
            <a:ext cx="609600" cy="253916"/>
          </a:xfrm>
          <a:prstGeom prst="rect">
            <a:avLst/>
          </a:prstGeom>
          <a:noFill/>
        </p:spPr>
        <p:txBody>
          <a:bodyPr wrap="square" rtlCol="0">
            <a:spAutoFit/>
          </a:bodyPr>
          <a:lstStyle>
            <a:lvl1pPr>
              <a:defRPr lang="uk-UA" sz="1050" b="1" smtClean="0">
                <a:solidFill>
                  <a:schemeClr val="accent2"/>
                </a:solidFill>
              </a:defRPr>
            </a:lvl1pPr>
          </a:lstStyle>
          <a:p>
            <a:pPr algn="l"/>
            <a:r>
              <a:rPr lang="en-US" dirty="0"/>
              <a:t>0</a:t>
            </a:r>
            <a:fld id="{37D409AB-2201-4E18-8A34-C31753AD9B06}" type="slidenum">
              <a:rPr smtClean="0"/>
              <a:pPr algn="l"/>
              <a:t>‹#›</a:t>
            </a:fld>
            <a:endParaRPr dirty="0"/>
          </a:p>
        </p:txBody>
      </p:sp>
      <p:sp>
        <p:nvSpPr>
          <p:cNvPr id="9" name="Text Placeholder 3">
            <a:extLst>
              <a:ext uri="{FF2B5EF4-FFF2-40B4-BE49-F238E27FC236}">
                <a16:creationId xmlns:a16="http://schemas.microsoft.com/office/drawing/2014/main" id="{CE7C56AD-0943-440B-B41D-023FA8DA3BC1}"/>
              </a:ext>
            </a:extLst>
          </p:cNvPr>
          <p:cNvSpPr>
            <a:spLocks noGrp="1"/>
          </p:cNvSpPr>
          <p:nvPr>
            <p:ph type="body" sz="quarter" idx="15" hasCustomPrompt="1"/>
          </p:nvPr>
        </p:nvSpPr>
        <p:spPr>
          <a:xfrm>
            <a:off x="438151" y="3448050"/>
            <a:ext cx="8286750" cy="9906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88AF7A8E-29CE-4339-B6EF-445CA4AA643B}"/>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chemeClr val="bg2"/>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53085764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EAM OPT-1">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266444" y="1293876"/>
            <a:ext cx="1353312" cy="1353312"/>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03BF003B-882F-4908-8F7A-DDCB77497092}"/>
              </a:ext>
            </a:extLst>
          </p:cNvPr>
          <p:cNvSpPr>
            <a:spLocks noGrp="1"/>
          </p:cNvSpPr>
          <p:nvPr>
            <p:ph type="body" sz="quarter" idx="13" hasCustomPrompt="1"/>
          </p:nvPr>
        </p:nvSpPr>
        <p:spPr>
          <a:xfrm>
            <a:off x="3543300" y="875538"/>
            <a:ext cx="4229099"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9A18D4DA-1E0A-4C23-84A5-0C99CA7699FF}"/>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330292723"/>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EAM OPT-2">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751076" y="1293876"/>
            <a:ext cx="1353312" cy="1353312"/>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7" name="Text Placeholder 3">
            <a:extLst>
              <a:ext uri="{FF2B5EF4-FFF2-40B4-BE49-F238E27FC236}">
                <a16:creationId xmlns:a16="http://schemas.microsoft.com/office/drawing/2014/main" id="{32253ACF-2A91-4066-8F58-9BE1410138D2}"/>
              </a:ext>
            </a:extLst>
          </p:cNvPr>
          <p:cNvSpPr>
            <a:spLocks noGrp="1"/>
          </p:cNvSpPr>
          <p:nvPr>
            <p:ph type="body" sz="quarter" idx="13" hasCustomPrompt="1"/>
          </p:nvPr>
        </p:nvSpPr>
        <p:spPr>
          <a:xfrm>
            <a:off x="3581400" y="875538"/>
            <a:ext cx="4229099"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1488B00B-E56A-4B67-A46E-4F5F8E8FECE8}"/>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300222143"/>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AM OPT-3">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3026664" y="1316736"/>
            <a:ext cx="1225296" cy="1225296"/>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10" name="Picture Placeholder 12"/>
          <p:cNvSpPr>
            <a:spLocks noGrp="1"/>
          </p:cNvSpPr>
          <p:nvPr>
            <p:ph type="pic" sz="quarter" idx="12"/>
          </p:nvPr>
        </p:nvSpPr>
        <p:spPr>
          <a:xfrm>
            <a:off x="4892040" y="1316736"/>
            <a:ext cx="1225296" cy="1225296"/>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173AFD28-41D4-4177-837D-A15C0B8C78AF}"/>
              </a:ext>
            </a:extLst>
          </p:cNvPr>
          <p:cNvSpPr>
            <a:spLocks noGrp="1"/>
          </p:cNvSpPr>
          <p:nvPr>
            <p:ph type="body" sz="quarter" idx="13" hasCustomPrompt="1"/>
          </p:nvPr>
        </p:nvSpPr>
        <p:spPr>
          <a:xfrm>
            <a:off x="438151" y="2601469"/>
            <a:ext cx="7410450" cy="181737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35787CCA-9FAD-4119-8BDC-67EB6E8FAF14}"/>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75923317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125" decel="100000" fill="hold"/>
                                        <p:tgtEl>
                                          <p:spTgt spid="1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AM OPT-4">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650492" y="1357884"/>
            <a:ext cx="1225296" cy="1225296"/>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10" name="Picture Placeholder 12"/>
          <p:cNvSpPr>
            <a:spLocks noGrp="1"/>
          </p:cNvSpPr>
          <p:nvPr>
            <p:ph type="pic" sz="quarter" idx="12"/>
          </p:nvPr>
        </p:nvSpPr>
        <p:spPr>
          <a:xfrm>
            <a:off x="3959352" y="1357884"/>
            <a:ext cx="1225296" cy="1225296"/>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12" name="Picture Placeholder 12"/>
          <p:cNvSpPr>
            <a:spLocks noGrp="1"/>
          </p:cNvSpPr>
          <p:nvPr>
            <p:ph type="pic" sz="quarter" idx="13"/>
          </p:nvPr>
        </p:nvSpPr>
        <p:spPr>
          <a:xfrm>
            <a:off x="6263640" y="1357884"/>
            <a:ext cx="1225296" cy="1225296"/>
          </a:xfrm>
          <a:prstGeom prst="roundRect">
            <a:avLst/>
          </a:prstGeom>
          <a:ln w="25400">
            <a:solidFill>
              <a:srgbClr val="991B23"/>
            </a:solidFill>
          </a:ln>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76513101-1C77-4A4D-BD17-F898FB39963C}"/>
              </a:ext>
            </a:extLst>
          </p:cNvPr>
          <p:cNvSpPr>
            <a:spLocks noGrp="1"/>
          </p:cNvSpPr>
          <p:nvPr>
            <p:ph type="body" sz="quarter" idx="14" hasCustomPrompt="1"/>
          </p:nvPr>
        </p:nvSpPr>
        <p:spPr>
          <a:xfrm>
            <a:off x="438151" y="2583180"/>
            <a:ext cx="7334249" cy="1835658"/>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7" name="Title 4">
            <a:extLst>
              <a:ext uri="{FF2B5EF4-FFF2-40B4-BE49-F238E27FC236}">
                <a16:creationId xmlns:a16="http://schemas.microsoft.com/office/drawing/2014/main" id="{9D381D08-6CDF-41E5-B5D6-B701C586156E}"/>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052809695"/>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125" decel="100000" fill="hold"/>
                                        <p:tgtEl>
                                          <p:spTgt spid="1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ppt_x</p:attrName>
                                        </p:attrNameLst>
                                      </p:cBhvr>
                                      <p:tavLst>
                                        <p:tav tm="0">
                                          <p:val>
                                            <p:strVal val="#ppt_x"/>
                                          </p:val>
                                        </p:tav>
                                        <p:tav tm="100000">
                                          <p:val>
                                            <p:strVal val="#ppt_x"/>
                                          </p:val>
                                        </p:tav>
                                      </p:tavLst>
                                    </p:anim>
                                    <p:anim calcmode="lin" valueType="num">
                                      <p:cBhvr>
                                        <p:cTn id="21" dur="1125" decel="100000" fill="hold"/>
                                        <p:tgtEl>
                                          <p:spTgt spid="1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2"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AM OPT-5">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668780" y="1467612"/>
            <a:ext cx="795528" cy="795528"/>
          </a:xfrm>
          <a:prstGeom prst="roundRect">
            <a:avLst/>
          </a:prstGeom>
          <a:ln w="25400">
            <a:solidFill>
              <a:srgbClr val="C00000"/>
            </a:solidFill>
          </a:ln>
        </p:spPr>
        <p:txBody>
          <a:bodyPr/>
          <a:lstStyle>
            <a:lvl1pPr>
              <a:defRPr sz="750">
                <a:latin typeface="Cora Rg" panose="020B0600030000020004" pitchFamily="34" charset="-18"/>
              </a:defRPr>
            </a:lvl1pPr>
          </a:lstStyle>
          <a:p>
            <a:endParaRPr lang="uk-UA"/>
          </a:p>
        </p:txBody>
      </p:sp>
      <p:sp>
        <p:nvSpPr>
          <p:cNvPr id="10" name="Picture Placeholder 12"/>
          <p:cNvSpPr>
            <a:spLocks noGrp="1"/>
          </p:cNvSpPr>
          <p:nvPr>
            <p:ph type="pic" sz="quarter" idx="12"/>
          </p:nvPr>
        </p:nvSpPr>
        <p:spPr>
          <a:xfrm>
            <a:off x="1668780" y="2990088"/>
            <a:ext cx="795528" cy="795528"/>
          </a:xfrm>
          <a:prstGeom prst="roundRect">
            <a:avLst/>
          </a:prstGeom>
          <a:ln w="25400">
            <a:solidFill>
              <a:srgbClr val="C00000"/>
            </a:solidFill>
          </a:ln>
        </p:spPr>
        <p:txBody>
          <a:bodyPr/>
          <a:lstStyle>
            <a:lvl1pPr>
              <a:defRPr sz="750">
                <a:latin typeface="Cora Rg" panose="020B0600030000020004" pitchFamily="34" charset="-18"/>
              </a:defRPr>
            </a:lvl1pPr>
          </a:lstStyle>
          <a:p>
            <a:endParaRPr lang="uk-UA"/>
          </a:p>
        </p:txBody>
      </p:sp>
      <p:sp>
        <p:nvSpPr>
          <p:cNvPr id="12" name="Picture Placeholder 12"/>
          <p:cNvSpPr>
            <a:spLocks noGrp="1"/>
          </p:cNvSpPr>
          <p:nvPr>
            <p:ph type="pic" sz="quarter" idx="13"/>
          </p:nvPr>
        </p:nvSpPr>
        <p:spPr>
          <a:xfrm>
            <a:off x="4905756" y="1467612"/>
            <a:ext cx="795528" cy="795528"/>
          </a:xfrm>
          <a:prstGeom prst="roundRect">
            <a:avLst/>
          </a:prstGeom>
          <a:ln w="25400">
            <a:solidFill>
              <a:srgbClr val="C00000"/>
            </a:solidFill>
          </a:ln>
        </p:spPr>
        <p:txBody>
          <a:bodyPr/>
          <a:lstStyle>
            <a:lvl1pPr>
              <a:defRPr sz="750">
                <a:latin typeface="Cora Rg" panose="020B0600030000020004" pitchFamily="34" charset="-18"/>
              </a:defRPr>
            </a:lvl1pPr>
          </a:lstStyle>
          <a:p>
            <a:endParaRPr lang="uk-UA"/>
          </a:p>
        </p:txBody>
      </p:sp>
      <p:sp>
        <p:nvSpPr>
          <p:cNvPr id="13" name="Picture Placeholder 12"/>
          <p:cNvSpPr>
            <a:spLocks noGrp="1"/>
          </p:cNvSpPr>
          <p:nvPr>
            <p:ph type="pic" sz="quarter" idx="14"/>
          </p:nvPr>
        </p:nvSpPr>
        <p:spPr>
          <a:xfrm>
            <a:off x="4905756" y="2990850"/>
            <a:ext cx="795528" cy="795528"/>
          </a:xfrm>
          <a:prstGeom prst="roundRect">
            <a:avLst/>
          </a:prstGeom>
          <a:ln w="25400">
            <a:solidFill>
              <a:srgbClr val="C00000"/>
            </a:solidFill>
          </a:ln>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B7C608C2-7F05-4C1D-88D3-79F911184CC7}"/>
              </a:ext>
            </a:extLst>
          </p:cNvPr>
          <p:cNvSpPr>
            <a:spLocks noGrp="1"/>
          </p:cNvSpPr>
          <p:nvPr>
            <p:ph type="body" sz="quarter" idx="15" hasCustomPrompt="1"/>
          </p:nvPr>
        </p:nvSpPr>
        <p:spPr>
          <a:xfrm>
            <a:off x="428626" y="1864233"/>
            <a:ext cx="8286750" cy="15240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8" name="Title 4">
            <a:extLst>
              <a:ext uri="{FF2B5EF4-FFF2-40B4-BE49-F238E27FC236}">
                <a16:creationId xmlns:a16="http://schemas.microsoft.com/office/drawing/2014/main" id="{66531504-5B73-49F3-AE38-362E3708199A}"/>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346357977"/>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125" decel="100000" fill="hold"/>
                                        <p:tgtEl>
                                          <p:spTgt spid="12"/>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250"/>
                                        <p:tgtEl>
                                          <p:spTgt spid="10"/>
                                        </p:tgtEl>
                                      </p:cBhvr>
                                    </p:animEffect>
                                    <p:anim calcmode="lin" valueType="num">
                                      <p:cBhvr>
                                        <p:cTn id="20" dur="1250" fill="hold"/>
                                        <p:tgtEl>
                                          <p:spTgt spid="10"/>
                                        </p:tgtEl>
                                        <p:attrNameLst>
                                          <p:attrName>ppt_x</p:attrName>
                                        </p:attrNameLst>
                                      </p:cBhvr>
                                      <p:tavLst>
                                        <p:tav tm="0">
                                          <p:val>
                                            <p:strVal val="#ppt_x"/>
                                          </p:val>
                                        </p:tav>
                                        <p:tav tm="100000">
                                          <p:val>
                                            <p:strVal val="#ppt_x"/>
                                          </p:val>
                                        </p:tav>
                                      </p:tavLst>
                                    </p:anim>
                                    <p:anim calcmode="lin" valueType="num">
                                      <p:cBhvr>
                                        <p:cTn id="21" dur="1125" decel="100000" fill="hold"/>
                                        <p:tgtEl>
                                          <p:spTgt spid="10"/>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250"/>
                                        <p:tgtEl>
                                          <p:spTgt spid="13"/>
                                        </p:tgtEl>
                                      </p:cBhvr>
                                    </p:animEffect>
                                    <p:anim calcmode="lin" valueType="num">
                                      <p:cBhvr>
                                        <p:cTn id="26" dur="1250" fill="hold"/>
                                        <p:tgtEl>
                                          <p:spTgt spid="13"/>
                                        </p:tgtEl>
                                        <p:attrNameLst>
                                          <p:attrName>ppt_x</p:attrName>
                                        </p:attrNameLst>
                                      </p:cBhvr>
                                      <p:tavLst>
                                        <p:tav tm="0">
                                          <p:val>
                                            <p:strVal val="#ppt_x"/>
                                          </p:val>
                                        </p:tav>
                                        <p:tav tm="100000">
                                          <p:val>
                                            <p:strVal val="#ppt_x"/>
                                          </p:val>
                                        </p:tav>
                                      </p:tavLst>
                                    </p:anim>
                                    <p:anim calcmode="lin" valueType="num">
                                      <p:cBhvr>
                                        <p:cTn id="27" dur="1125" decel="100000" fill="hold"/>
                                        <p:tgtEl>
                                          <p:spTgt spid="13"/>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2" grpId="0" animBg="1"/>
      <p:bldP spid="13"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AM OPT-6">
    <p:bg>
      <p:bgPr>
        <a:solidFill>
          <a:schemeClr val="bg2"/>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143000" y="12024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0" name="Picture Placeholder 5"/>
          <p:cNvSpPr>
            <a:spLocks noGrp="1"/>
          </p:cNvSpPr>
          <p:nvPr>
            <p:ph type="pic" sz="quarter" idx="12"/>
          </p:nvPr>
        </p:nvSpPr>
        <p:spPr>
          <a:xfrm>
            <a:off x="1143000" y="21168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1" name="Picture Placeholder 5"/>
          <p:cNvSpPr>
            <a:spLocks noGrp="1"/>
          </p:cNvSpPr>
          <p:nvPr>
            <p:ph type="pic" sz="quarter" idx="13"/>
          </p:nvPr>
        </p:nvSpPr>
        <p:spPr>
          <a:xfrm>
            <a:off x="1143000" y="30312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2" name="Picture Placeholder 5"/>
          <p:cNvSpPr>
            <a:spLocks noGrp="1"/>
          </p:cNvSpPr>
          <p:nvPr>
            <p:ph type="pic" sz="quarter" idx="14"/>
          </p:nvPr>
        </p:nvSpPr>
        <p:spPr>
          <a:xfrm>
            <a:off x="2057400" y="12024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4" name="Picture Placeholder 5"/>
          <p:cNvSpPr>
            <a:spLocks noGrp="1"/>
          </p:cNvSpPr>
          <p:nvPr>
            <p:ph type="pic" sz="quarter" idx="16"/>
          </p:nvPr>
        </p:nvSpPr>
        <p:spPr>
          <a:xfrm>
            <a:off x="2057400" y="30312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5" name="Picture Placeholder 5"/>
          <p:cNvSpPr>
            <a:spLocks noGrp="1"/>
          </p:cNvSpPr>
          <p:nvPr>
            <p:ph type="pic" sz="quarter" idx="17"/>
          </p:nvPr>
        </p:nvSpPr>
        <p:spPr>
          <a:xfrm>
            <a:off x="2971800" y="12024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6" name="Picture Placeholder 5"/>
          <p:cNvSpPr>
            <a:spLocks noGrp="1"/>
          </p:cNvSpPr>
          <p:nvPr>
            <p:ph type="pic" sz="quarter" idx="18"/>
          </p:nvPr>
        </p:nvSpPr>
        <p:spPr>
          <a:xfrm>
            <a:off x="2971800" y="21168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7" name="Picture Placeholder 5"/>
          <p:cNvSpPr>
            <a:spLocks noGrp="1"/>
          </p:cNvSpPr>
          <p:nvPr>
            <p:ph type="pic" sz="quarter" idx="19"/>
          </p:nvPr>
        </p:nvSpPr>
        <p:spPr>
          <a:xfrm>
            <a:off x="2971800" y="30312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8" name="Text Placeholder 3">
            <a:extLst>
              <a:ext uri="{FF2B5EF4-FFF2-40B4-BE49-F238E27FC236}">
                <a16:creationId xmlns:a16="http://schemas.microsoft.com/office/drawing/2014/main" id="{B740AE67-B3E0-4C7B-874A-AE7EE7650762}"/>
              </a:ext>
            </a:extLst>
          </p:cNvPr>
          <p:cNvSpPr>
            <a:spLocks noGrp="1"/>
          </p:cNvSpPr>
          <p:nvPr>
            <p:ph type="body" sz="quarter" idx="20" hasCustomPrompt="1"/>
          </p:nvPr>
        </p:nvSpPr>
        <p:spPr>
          <a:xfrm>
            <a:off x="4305300" y="857250"/>
            <a:ext cx="4229099"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9" name="Title 4">
            <a:extLst>
              <a:ext uri="{FF2B5EF4-FFF2-40B4-BE49-F238E27FC236}">
                <a16:creationId xmlns:a16="http://schemas.microsoft.com/office/drawing/2014/main" id="{643C18D4-EF4E-4039-9F0D-817DF93435CA}"/>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8973343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0"/>
                                  </p:stCondLst>
                                  <p:endCondLst>
                                    <p:cond evt="begin" delay="0">
                                      <p:tn val="11"/>
                                    </p:cond>
                                  </p:end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125" decel="100000" fill="hold"/>
                                        <p:tgtEl>
                                          <p:spTgt spid="12"/>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0"/>
                                  </p:stCondLst>
                                  <p:endCondLst>
                                    <p:cond evt="begin" delay="0">
                                      <p:tn val="17"/>
                                    </p:cond>
                                  </p:end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250"/>
                                        <p:tgtEl>
                                          <p:spTgt spid="15"/>
                                        </p:tgtEl>
                                      </p:cBhvr>
                                    </p:animEffect>
                                    <p:anim calcmode="lin" valueType="num">
                                      <p:cBhvr>
                                        <p:cTn id="20" dur="1250" fill="hold"/>
                                        <p:tgtEl>
                                          <p:spTgt spid="15"/>
                                        </p:tgtEl>
                                        <p:attrNameLst>
                                          <p:attrName>ppt_x</p:attrName>
                                        </p:attrNameLst>
                                      </p:cBhvr>
                                      <p:tavLst>
                                        <p:tav tm="0">
                                          <p:val>
                                            <p:strVal val="#ppt_x"/>
                                          </p:val>
                                        </p:tav>
                                        <p:tav tm="100000">
                                          <p:val>
                                            <p:strVal val="#ppt_x"/>
                                          </p:val>
                                        </p:tav>
                                      </p:tavLst>
                                    </p:anim>
                                    <p:anim calcmode="lin" valueType="num">
                                      <p:cBhvr>
                                        <p:cTn id="21" dur="1125" decel="100000" fill="hold"/>
                                        <p:tgtEl>
                                          <p:spTgt spid="15"/>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nodePh="1">
                                  <p:stCondLst>
                                    <p:cond delay="0"/>
                                  </p:stCondLst>
                                  <p:endCondLst>
                                    <p:cond evt="begin" delay="0">
                                      <p:tn val="23"/>
                                    </p:cond>
                                  </p:end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250"/>
                                        <p:tgtEl>
                                          <p:spTgt spid="10"/>
                                        </p:tgtEl>
                                      </p:cBhvr>
                                    </p:animEffect>
                                    <p:anim calcmode="lin" valueType="num">
                                      <p:cBhvr>
                                        <p:cTn id="26" dur="1250" fill="hold"/>
                                        <p:tgtEl>
                                          <p:spTgt spid="10"/>
                                        </p:tgtEl>
                                        <p:attrNameLst>
                                          <p:attrName>ppt_x</p:attrName>
                                        </p:attrNameLst>
                                      </p:cBhvr>
                                      <p:tavLst>
                                        <p:tav tm="0">
                                          <p:val>
                                            <p:strVal val="#ppt_x"/>
                                          </p:val>
                                        </p:tav>
                                        <p:tav tm="100000">
                                          <p:val>
                                            <p:strVal val="#ppt_x"/>
                                          </p:val>
                                        </p:tav>
                                      </p:tavLst>
                                    </p:anim>
                                    <p:anim calcmode="lin" valueType="num">
                                      <p:cBhvr>
                                        <p:cTn id="27" dur="1125" decel="100000" fill="hold"/>
                                        <p:tgtEl>
                                          <p:spTgt spid="10"/>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nodePh="1">
                                  <p:stCondLst>
                                    <p:cond delay="0"/>
                                  </p:stCondLst>
                                  <p:endCondLst>
                                    <p:cond evt="begin" delay="0">
                                      <p:tn val="29"/>
                                    </p:cond>
                                  </p:end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250"/>
                                        <p:tgtEl>
                                          <p:spTgt spid="16"/>
                                        </p:tgtEl>
                                      </p:cBhvr>
                                    </p:animEffect>
                                    <p:anim calcmode="lin" valueType="num">
                                      <p:cBhvr>
                                        <p:cTn id="32" dur="1250" fill="hold"/>
                                        <p:tgtEl>
                                          <p:spTgt spid="16"/>
                                        </p:tgtEl>
                                        <p:attrNameLst>
                                          <p:attrName>ppt_x</p:attrName>
                                        </p:attrNameLst>
                                      </p:cBhvr>
                                      <p:tavLst>
                                        <p:tav tm="0">
                                          <p:val>
                                            <p:strVal val="#ppt_x"/>
                                          </p:val>
                                        </p:tav>
                                        <p:tav tm="100000">
                                          <p:val>
                                            <p:strVal val="#ppt_x"/>
                                          </p:val>
                                        </p:tav>
                                      </p:tavLst>
                                    </p:anim>
                                    <p:anim calcmode="lin" valueType="num">
                                      <p:cBhvr>
                                        <p:cTn id="33" dur="1125" decel="100000" fill="hold"/>
                                        <p:tgtEl>
                                          <p:spTgt spid="16"/>
                                        </p:tgtEl>
                                        <p:attrNameLst>
                                          <p:attrName>ppt_y</p:attrName>
                                        </p:attrNameLst>
                                      </p:cBhvr>
                                      <p:tavLst>
                                        <p:tav tm="0">
                                          <p:val>
                                            <p:strVal val="#ppt_y+1"/>
                                          </p:val>
                                        </p:tav>
                                        <p:tav tm="100000">
                                          <p:val>
                                            <p:strVal val="#ppt_y-.03"/>
                                          </p:val>
                                        </p:tav>
                                      </p:tavLst>
                                    </p:anim>
                                    <p:anim calcmode="lin" valueType="num">
                                      <p:cBhvr>
                                        <p:cTn id="34" dur="125" accel="100000" fill="hold">
                                          <p:stCondLst>
                                            <p:cond delay="1125"/>
                                          </p:stCondLst>
                                        </p:cTn>
                                        <p:tgtEl>
                                          <p:spTgt spid="16"/>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nodePh="1">
                                  <p:stCondLst>
                                    <p:cond delay="0"/>
                                  </p:stCondLst>
                                  <p:endCondLst>
                                    <p:cond evt="begin" delay="0">
                                      <p:tn val="35"/>
                                    </p:cond>
                                  </p:end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250"/>
                                        <p:tgtEl>
                                          <p:spTgt spid="11"/>
                                        </p:tgtEl>
                                      </p:cBhvr>
                                    </p:animEffect>
                                    <p:anim calcmode="lin" valueType="num">
                                      <p:cBhvr>
                                        <p:cTn id="38" dur="1250" fill="hold"/>
                                        <p:tgtEl>
                                          <p:spTgt spid="11"/>
                                        </p:tgtEl>
                                        <p:attrNameLst>
                                          <p:attrName>ppt_x</p:attrName>
                                        </p:attrNameLst>
                                      </p:cBhvr>
                                      <p:tavLst>
                                        <p:tav tm="0">
                                          <p:val>
                                            <p:strVal val="#ppt_x"/>
                                          </p:val>
                                        </p:tav>
                                        <p:tav tm="100000">
                                          <p:val>
                                            <p:strVal val="#ppt_x"/>
                                          </p:val>
                                        </p:tav>
                                      </p:tavLst>
                                    </p:anim>
                                    <p:anim calcmode="lin" valueType="num">
                                      <p:cBhvr>
                                        <p:cTn id="39" dur="1125" decel="100000" fill="hold"/>
                                        <p:tgtEl>
                                          <p:spTgt spid="11"/>
                                        </p:tgtEl>
                                        <p:attrNameLst>
                                          <p:attrName>ppt_y</p:attrName>
                                        </p:attrNameLst>
                                      </p:cBhvr>
                                      <p:tavLst>
                                        <p:tav tm="0">
                                          <p:val>
                                            <p:strVal val="#ppt_y+1"/>
                                          </p:val>
                                        </p:tav>
                                        <p:tav tm="100000">
                                          <p:val>
                                            <p:strVal val="#ppt_y-.03"/>
                                          </p:val>
                                        </p:tav>
                                      </p:tavLst>
                                    </p:anim>
                                    <p:anim calcmode="lin" valueType="num">
                                      <p:cBhvr>
                                        <p:cTn id="4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nodePh="1">
                                  <p:stCondLst>
                                    <p:cond delay="0"/>
                                  </p:stCondLst>
                                  <p:endCondLst>
                                    <p:cond evt="begin" delay="0">
                                      <p:tn val="41"/>
                                    </p:cond>
                                  </p:end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250"/>
                                        <p:tgtEl>
                                          <p:spTgt spid="14"/>
                                        </p:tgtEl>
                                      </p:cBhvr>
                                    </p:animEffect>
                                    <p:anim calcmode="lin" valueType="num">
                                      <p:cBhvr>
                                        <p:cTn id="44" dur="1250" fill="hold"/>
                                        <p:tgtEl>
                                          <p:spTgt spid="14"/>
                                        </p:tgtEl>
                                        <p:attrNameLst>
                                          <p:attrName>ppt_x</p:attrName>
                                        </p:attrNameLst>
                                      </p:cBhvr>
                                      <p:tavLst>
                                        <p:tav tm="0">
                                          <p:val>
                                            <p:strVal val="#ppt_x"/>
                                          </p:val>
                                        </p:tav>
                                        <p:tav tm="100000">
                                          <p:val>
                                            <p:strVal val="#ppt_x"/>
                                          </p:val>
                                        </p:tav>
                                      </p:tavLst>
                                    </p:anim>
                                    <p:anim calcmode="lin" valueType="num">
                                      <p:cBhvr>
                                        <p:cTn id="45" dur="1125" decel="100000" fill="hold"/>
                                        <p:tgtEl>
                                          <p:spTgt spid="14"/>
                                        </p:tgtEl>
                                        <p:attrNameLst>
                                          <p:attrName>ppt_y</p:attrName>
                                        </p:attrNameLst>
                                      </p:cBhvr>
                                      <p:tavLst>
                                        <p:tav tm="0">
                                          <p:val>
                                            <p:strVal val="#ppt_y+1"/>
                                          </p:val>
                                        </p:tav>
                                        <p:tav tm="100000">
                                          <p:val>
                                            <p:strVal val="#ppt_y-.03"/>
                                          </p:val>
                                        </p:tav>
                                      </p:tavLst>
                                    </p:anim>
                                    <p:anim calcmode="lin" valueType="num">
                                      <p:cBhvr>
                                        <p:cTn id="46"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nodePh="1">
                                  <p:stCondLst>
                                    <p:cond delay="0"/>
                                  </p:stCondLst>
                                  <p:endCondLst>
                                    <p:cond evt="begin" delay="0">
                                      <p:tn val="47"/>
                                    </p:cond>
                                  </p:end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250"/>
                                        <p:tgtEl>
                                          <p:spTgt spid="17"/>
                                        </p:tgtEl>
                                      </p:cBhvr>
                                    </p:animEffect>
                                    <p:anim calcmode="lin" valueType="num">
                                      <p:cBhvr>
                                        <p:cTn id="50" dur="1250" fill="hold"/>
                                        <p:tgtEl>
                                          <p:spTgt spid="17"/>
                                        </p:tgtEl>
                                        <p:attrNameLst>
                                          <p:attrName>ppt_x</p:attrName>
                                        </p:attrNameLst>
                                      </p:cBhvr>
                                      <p:tavLst>
                                        <p:tav tm="0">
                                          <p:val>
                                            <p:strVal val="#ppt_x"/>
                                          </p:val>
                                        </p:tav>
                                        <p:tav tm="100000">
                                          <p:val>
                                            <p:strVal val="#ppt_x"/>
                                          </p:val>
                                        </p:tav>
                                      </p:tavLst>
                                    </p:anim>
                                    <p:anim calcmode="lin" valueType="num">
                                      <p:cBhvr>
                                        <p:cTn id="51" dur="1125" decel="100000" fill="hold"/>
                                        <p:tgtEl>
                                          <p:spTgt spid="17"/>
                                        </p:tgtEl>
                                        <p:attrNameLst>
                                          <p:attrName>ppt_y</p:attrName>
                                        </p:attrNameLst>
                                      </p:cBhvr>
                                      <p:tavLst>
                                        <p:tav tm="0">
                                          <p:val>
                                            <p:strVal val="#ppt_y+1"/>
                                          </p:val>
                                        </p:tav>
                                        <p:tav tm="100000">
                                          <p:val>
                                            <p:strVal val="#ppt_y-.03"/>
                                          </p:val>
                                        </p:tav>
                                      </p:tavLst>
                                    </p:anim>
                                    <p:anim calcmode="lin" valueType="num">
                                      <p:cBhvr>
                                        <p:cTn id="52" dur="125" accel="100000" fill="hold">
                                          <p:stCondLst>
                                            <p:cond delay="1125"/>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4" grpId="0"/>
      <p:bldP spid="15" grpId="0"/>
      <p:bldP spid="16" grpId="0"/>
      <p:bldP spid="17"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AM OPT-1">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266444" y="1293876"/>
            <a:ext cx="1353312" cy="1353312"/>
          </a:xfrm>
          <a:prstGeom prst="ellipse">
            <a:avLst/>
          </a:prstGeom>
          <a:ln w="25400">
            <a:solidFill>
              <a:srgbClr val="991B23"/>
            </a:solidFill>
          </a:ln>
        </p:spPr>
        <p:txBody>
          <a:bodyPr/>
          <a:lstStyle>
            <a:lvl1pPr>
              <a:defRPr sz="750"/>
            </a:lvl1pPr>
          </a:lstStyle>
          <a:p>
            <a:r>
              <a:rPr lang="en-US"/>
              <a:t>Click icon to add picture</a:t>
            </a:r>
            <a:endParaRPr lang="uk-UA"/>
          </a:p>
        </p:txBody>
      </p:sp>
      <p:sp>
        <p:nvSpPr>
          <p:cNvPr id="4" name="Title 4">
            <a:extLst>
              <a:ext uri="{FF2B5EF4-FFF2-40B4-BE49-F238E27FC236}">
                <a16:creationId xmlns:a16="http://schemas.microsoft.com/office/drawing/2014/main" id="{A1988F5A-56BE-4DA9-B759-7E4BC696A9DE}"/>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937374893"/>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AM OPT-2">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751076" y="1293876"/>
            <a:ext cx="1353312" cy="1353312"/>
          </a:xfrm>
          <a:prstGeom prst="ellipse">
            <a:avLst/>
          </a:prstGeom>
          <a:ln w="25400">
            <a:solidFill>
              <a:srgbClr val="C00000"/>
            </a:solidFill>
          </a:ln>
        </p:spPr>
        <p:txBody>
          <a:bodyPr/>
          <a:lstStyle>
            <a:lvl1pPr>
              <a:defRPr sz="750"/>
            </a:lvl1pPr>
          </a:lstStyle>
          <a:p>
            <a:r>
              <a:rPr lang="en-US"/>
              <a:t>Click icon to add picture</a:t>
            </a:r>
            <a:endParaRPr lang="uk-UA"/>
          </a:p>
        </p:txBody>
      </p:sp>
      <p:sp>
        <p:nvSpPr>
          <p:cNvPr id="4" name="Title 4">
            <a:extLst>
              <a:ext uri="{FF2B5EF4-FFF2-40B4-BE49-F238E27FC236}">
                <a16:creationId xmlns:a16="http://schemas.microsoft.com/office/drawing/2014/main" id="{09B6480B-FECD-4D0D-AF7F-680A5C642410}"/>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971783097"/>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AM OPT-3">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3026664" y="1316736"/>
            <a:ext cx="1225296" cy="1225296"/>
          </a:xfrm>
          <a:prstGeom prst="ellipse">
            <a:avLst/>
          </a:prstGeom>
          <a:ln w="25400">
            <a:solidFill>
              <a:srgbClr val="991B23"/>
            </a:solidFill>
          </a:ln>
        </p:spPr>
        <p:txBody>
          <a:bodyPr/>
          <a:lstStyle>
            <a:lvl1pPr>
              <a:defRPr sz="750"/>
            </a:lvl1pPr>
          </a:lstStyle>
          <a:p>
            <a:r>
              <a:rPr lang="en-US" dirty="0"/>
              <a:t>Click icon to add picture</a:t>
            </a:r>
            <a:endParaRPr lang="uk-UA" dirty="0"/>
          </a:p>
        </p:txBody>
      </p:sp>
      <p:sp>
        <p:nvSpPr>
          <p:cNvPr id="10" name="Picture Placeholder 12"/>
          <p:cNvSpPr>
            <a:spLocks noGrp="1"/>
          </p:cNvSpPr>
          <p:nvPr>
            <p:ph type="pic" sz="quarter" idx="12"/>
          </p:nvPr>
        </p:nvSpPr>
        <p:spPr>
          <a:xfrm>
            <a:off x="4892040" y="1316736"/>
            <a:ext cx="1225296" cy="1225296"/>
          </a:xfrm>
          <a:prstGeom prst="ellipse">
            <a:avLst/>
          </a:prstGeom>
          <a:ln w="25400">
            <a:solidFill>
              <a:srgbClr val="991B23"/>
            </a:solidFill>
          </a:ln>
        </p:spPr>
        <p:txBody>
          <a:bodyPr/>
          <a:lstStyle>
            <a:lvl1pPr>
              <a:defRPr sz="750"/>
            </a:lvl1pPr>
          </a:lstStyle>
          <a:p>
            <a:r>
              <a:rPr lang="en-US"/>
              <a:t>Click icon to add picture</a:t>
            </a:r>
            <a:endParaRPr lang="uk-UA"/>
          </a:p>
        </p:txBody>
      </p:sp>
      <p:sp>
        <p:nvSpPr>
          <p:cNvPr id="5" name="Title 4">
            <a:extLst>
              <a:ext uri="{FF2B5EF4-FFF2-40B4-BE49-F238E27FC236}">
                <a16:creationId xmlns:a16="http://schemas.microsoft.com/office/drawing/2014/main" id="{674F3D76-97AB-465B-B2BA-CDB91ED3ED49}"/>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834528169"/>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125" decel="100000" fill="hold"/>
                                        <p:tgtEl>
                                          <p:spTgt spid="1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AM OPT-4">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650492" y="1357884"/>
            <a:ext cx="1225296" cy="1225296"/>
          </a:xfrm>
          <a:prstGeom prst="ellipse">
            <a:avLst/>
          </a:prstGeom>
          <a:ln w="25400">
            <a:solidFill>
              <a:srgbClr val="991B23"/>
            </a:solidFill>
          </a:ln>
        </p:spPr>
        <p:txBody>
          <a:bodyPr/>
          <a:lstStyle>
            <a:lvl1pPr>
              <a:defRPr sz="750"/>
            </a:lvl1pPr>
          </a:lstStyle>
          <a:p>
            <a:r>
              <a:rPr lang="en-US"/>
              <a:t>Click icon to add picture</a:t>
            </a:r>
            <a:endParaRPr lang="uk-UA"/>
          </a:p>
        </p:txBody>
      </p:sp>
      <p:sp>
        <p:nvSpPr>
          <p:cNvPr id="10" name="Picture Placeholder 12"/>
          <p:cNvSpPr>
            <a:spLocks noGrp="1"/>
          </p:cNvSpPr>
          <p:nvPr>
            <p:ph type="pic" sz="quarter" idx="12"/>
          </p:nvPr>
        </p:nvSpPr>
        <p:spPr>
          <a:xfrm>
            <a:off x="3959352" y="1357884"/>
            <a:ext cx="1225296" cy="1225296"/>
          </a:xfrm>
          <a:prstGeom prst="ellipse">
            <a:avLst/>
          </a:prstGeom>
          <a:ln w="25400">
            <a:solidFill>
              <a:srgbClr val="991B23"/>
            </a:solidFill>
          </a:ln>
        </p:spPr>
        <p:txBody>
          <a:bodyPr/>
          <a:lstStyle>
            <a:lvl1pPr>
              <a:defRPr sz="750"/>
            </a:lvl1pPr>
          </a:lstStyle>
          <a:p>
            <a:r>
              <a:rPr lang="en-US"/>
              <a:t>Click icon to add picture</a:t>
            </a:r>
            <a:endParaRPr lang="uk-UA"/>
          </a:p>
        </p:txBody>
      </p:sp>
      <p:sp>
        <p:nvSpPr>
          <p:cNvPr id="12" name="Picture Placeholder 12"/>
          <p:cNvSpPr>
            <a:spLocks noGrp="1"/>
          </p:cNvSpPr>
          <p:nvPr>
            <p:ph type="pic" sz="quarter" idx="13"/>
          </p:nvPr>
        </p:nvSpPr>
        <p:spPr>
          <a:xfrm>
            <a:off x="6263640" y="1357884"/>
            <a:ext cx="1225296" cy="1225296"/>
          </a:xfrm>
          <a:prstGeom prst="ellipse">
            <a:avLst/>
          </a:prstGeom>
          <a:ln w="25400">
            <a:solidFill>
              <a:srgbClr val="991B23"/>
            </a:solidFill>
          </a:ln>
        </p:spPr>
        <p:txBody>
          <a:bodyPr/>
          <a:lstStyle>
            <a:lvl1pPr>
              <a:defRPr sz="750"/>
            </a:lvl1pPr>
          </a:lstStyle>
          <a:p>
            <a:r>
              <a:rPr lang="en-US"/>
              <a:t>Click icon to add picture</a:t>
            </a:r>
            <a:endParaRPr lang="uk-UA"/>
          </a:p>
        </p:txBody>
      </p:sp>
      <p:sp>
        <p:nvSpPr>
          <p:cNvPr id="6" name="Title 4">
            <a:extLst>
              <a:ext uri="{FF2B5EF4-FFF2-40B4-BE49-F238E27FC236}">
                <a16:creationId xmlns:a16="http://schemas.microsoft.com/office/drawing/2014/main" id="{656B13CE-2D29-4B7C-A2D2-53D5FE40635A}"/>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37549158"/>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125" decel="100000" fill="hold"/>
                                        <p:tgtEl>
                                          <p:spTgt spid="1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ppt_x</p:attrName>
                                        </p:attrNameLst>
                                      </p:cBhvr>
                                      <p:tavLst>
                                        <p:tav tm="0">
                                          <p:val>
                                            <p:strVal val="#ppt_x"/>
                                          </p:val>
                                        </p:tav>
                                        <p:tav tm="100000">
                                          <p:val>
                                            <p:strVal val="#ppt_x"/>
                                          </p:val>
                                        </p:tav>
                                      </p:tavLst>
                                    </p:anim>
                                    <p:anim calcmode="lin" valueType="num">
                                      <p:cBhvr>
                                        <p:cTn id="21" dur="1125" decel="100000" fill="hold"/>
                                        <p:tgtEl>
                                          <p:spTgt spid="1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2" grpId="0" animBg="1"/>
    </p:bldLst>
  </p:timing>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AM OPT-5">
    <p:spTree>
      <p:nvGrpSpPr>
        <p:cNvPr id="1" name=""/>
        <p:cNvGrpSpPr/>
        <p:nvPr/>
      </p:nvGrpSpPr>
      <p:grpSpPr>
        <a:xfrm>
          <a:off x="0" y="0"/>
          <a:ext cx="0" cy="0"/>
          <a:chOff x="0" y="0"/>
          <a:chExt cx="0" cy="0"/>
        </a:xfrm>
      </p:grpSpPr>
      <p:sp>
        <p:nvSpPr>
          <p:cNvPr id="11" name="Picture Placeholder 12"/>
          <p:cNvSpPr>
            <a:spLocks noGrp="1"/>
          </p:cNvSpPr>
          <p:nvPr>
            <p:ph type="pic" sz="quarter" idx="11"/>
          </p:nvPr>
        </p:nvSpPr>
        <p:spPr>
          <a:xfrm>
            <a:off x="1668780" y="1467612"/>
            <a:ext cx="795528" cy="795528"/>
          </a:xfrm>
          <a:prstGeom prst="ellipse">
            <a:avLst/>
          </a:prstGeom>
          <a:ln w="25400">
            <a:solidFill>
              <a:srgbClr val="C00000"/>
            </a:solidFill>
          </a:ln>
        </p:spPr>
        <p:txBody>
          <a:bodyPr/>
          <a:lstStyle>
            <a:lvl1pPr>
              <a:defRPr sz="750"/>
            </a:lvl1pPr>
          </a:lstStyle>
          <a:p>
            <a:r>
              <a:rPr lang="en-US" dirty="0"/>
              <a:t>Click icon to add picture</a:t>
            </a:r>
            <a:endParaRPr lang="uk-UA" dirty="0"/>
          </a:p>
        </p:txBody>
      </p:sp>
      <p:sp>
        <p:nvSpPr>
          <p:cNvPr id="10" name="Picture Placeholder 12"/>
          <p:cNvSpPr>
            <a:spLocks noGrp="1"/>
          </p:cNvSpPr>
          <p:nvPr>
            <p:ph type="pic" sz="quarter" idx="12"/>
          </p:nvPr>
        </p:nvSpPr>
        <p:spPr>
          <a:xfrm>
            <a:off x="1668780" y="2990088"/>
            <a:ext cx="795528" cy="795528"/>
          </a:xfrm>
          <a:prstGeom prst="ellipse">
            <a:avLst/>
          </a:prstGeom>
          <a:ln w="25400">
            <a:solidFill>
              <a:srgbClr val="991B23"/>
            </a:solidFill>
          </a:ln>
        </p:spPr>
        <p:txBody>
          <a:bodyPr/>
          <a:lstStyle>
            <a:lvl1pPr>
              <a:defRPr sz="750"/>
            </a:lvl1pPr>
          </a:lstStyle>
          <a:p>
            <a:r>
              <a:rPr lang="en-US" dirty="0"/>
              <a:t>Click icon to add picture</a:t>
            </a:r>
            <a:endParaRPr lang="uk-UA" dirty="0"/>
          </a:p>
        </p:txBody>
      </p:sp>
      <p:sp>
        <p:nvSpPr>
          <p:cNvPr id="12" name="Picture Placeholder 12"/>
          <p:cNvSpPr>
            <a:spLocks noGrp="1"/>
          </p:cNvSpPr>
          <p:nvPr>
            <p:ph type="pic" sz="quarter" idx="13"/>
          </p:nvPr>
        </p:nvSpPr>
        <p:spPr>
          <a:xfrm>
            <a:off x="4905756" y="1467612"/>
            <a:ext cx="795528" cy="795528"/>
          </a:xfrm>
          <a:prstGeom prst="ellipse">
            <a:avLst/>
          </a:prstGeom>
          <a:ln w="25400">
            <a:solidFill>
              <a:srgbClr val="C00000"/>
            </a:solidFill>
          </a:ln>
        </p:spPr>
        <p:txBody>
          <a:bodyPr/>
          <a:lstStyle>
            <a:lvl1pPr>
              <a:defRPr sz="750"/>
            </a:lvl1pPr>
          </a:lstStyle>
          <a:p>
            <a:r>
              <a:rPr lang="en-US" dirty="0"/>
              <a:t>Click icon to add picture</a:t>
            </a:r>
            <a:endParaRPr lang="uk-UA" dirty="0"/>
          </a:p>
        </p:txBody>
      </p:sp>
      <p:sp>
        <p:nvSpPr>
          <p:cNvPr id="13" name="Picture Placeholder 12"/>
          <p:cNvSpPr>
            <a:spLocks noGrp="1"/>
          </p:cNvSpPr>
          <p:nvPr>
            <p:ph type="pic" sz="quarter" idx="14"/>
          </p:nvPr>
        </p:nvSpPr>
        <p:spPr>
          <a:xfrm>
            <a:off x="4905756" y="2990850"/>
            <a:ext cx="795528" cy="795528"/>
          </a:xfrm>
          <a:prstGeom prst="ellipse">
            <a:avLst/>
          </a:prstGeom>
          <a:ln w="25400">
            <a:solidFill>
              <a:srgbClr val="C00000"/>
            </a:solidFill>
          </a:ln>
        </p:spPr>
        <p:txBody>
          <a:bodyPr/>
          <a:lstStyle>
            <a:lvl1pPr>
              <a:defRPr sz="750"/>
            </a:lvl1pPr>
          </a:lstStyle>
          <a:p>
            <a:r>
              <a:rPr lang="en-US" dirty="0"/>
              <a:t>Click icon to add picture</a:t>
            </a:r>
            <a:endParaRPr lang="uk-UA" dirty="0"/>
          </a:p>
        </p:txBody>
      </p:sp>
      <p:sp>
        <p:nvSpPr>
          <p:cNvPr id="7" name="Title 4">
            <a:extLst>
              <a:ext uri="{FF2B5EF4-FFF2-40B4-BE49-F238E27FC236}">
                <a16:creationId xmlns:a16="http://schemas.microsoft.com/office/drawing/2014/main" id="{46A0CCB5-081B-4698-8ED6-2C079027D977}"/>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756728647"/>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125" decel="100000" fill="hold"/>
                                        <p:tgtEl>
                                          <p:spTgt spid="11"/>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125" decel="100000" fill="hold"/>
                                        <p:tgtEl>
                                          <p:spTgt spid="12"/>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250"/>
                                        <p:tgtEl>
                                          <p:spTgt spid="10"/>
                                        </p:tgtEl>
                                      </p:cBhvr>
                                    </p:animEffect>
                                    <p:anim calcmode="lin" valueType="num">
                                      <p:cBhvr>
                                        <p:cTn id="20" dur="1250" fill="hold"/>
                                        <p:tgtEl>
                                          <p:spTgt spid="10"/>
                                        </p:tgtEl>
                                        <p:attrNameLst>
                                          <p:attrName>ppt_x</p:attrName>
                                        </p:attrNameLst>
                                      </p:cBhvr>
                                      <p:tavLst>
                                        <p:tav tm="0">
                                          <p:val>
                                            <p:strVal val="#ppt_x"/>
                                          </p:val>
                                        </p:tav>
                                        <p:tav tm="100000">
                                          <p:val>
                                            <p:strVal val="#ppt_x"/>
                                          </p:val>
                                        </p:tav>
                                      </p:tavLst>
                                    </p:anim>
                                    <p:anim calcmode="lin" valueType="num">
                                      <p:cBhvr>
                                        <p:cTn id="21" dur="1125" decel="100000" fill="hold"/>
                                        <p:tgtEl>
                                          <p:spTgt spid="10"/>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250"/>
                                        <p:tgtEl>
                                          <p:spTgt spid="13"/>
                                        </p:tgtEl>
                                      </p:cBhvr>
                                    </p:animEffect>
                                    <p:anim calcmode="lin" valueType="num">
                                      <p:cBhvr>
                                        <p:cTn id="26" dur="1250" fill="hold"/>
                                        <p:tgtEl>
                                          <p:spTgt spid="13"/>
                                        </p:tgtEl>
                                        <p:attrNameLst>
                                          <p:attrName>ppt_x</p:attrName>
                                        </p:attrNameLst>
                                      </p:cBhvr>
                                      <p:tavLst>
                                        <p:tav tm="0">
                                          <p:val>
                                            <p:strVal val="#ppt_x"/>
                                          </p:val>
                                        </p:tav>
                                        <p:tav tm="100000">
                                          <p:val>
                                            <p:strVal val="#ppt_x"/>
                                          </p:val>
                                        </p:tav>
                                      </p:tavLst>
                                    </p:anim>
                                    <p:anim calcmode="lin" valueType="num">
                                      <p:cBhvr>
                                        <p:cTn id="27" dur="1125" decel="100000" fill="hold"/>
                                        <p:tgtEl>
                                          <p:spTgt spid="13"/>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2" grpId="0" animBg="1"/>
      <p:bldP spid="13" grpId="0" animBg="1"/>
    </p:bldLst>
  </p:timing>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AM OPT-6">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143000" y="1202436"/>
            <a:ext cx="914400" cy="914400"/>
          </a:xfrm>
          <a:prstGeom prst="rect">
            <a:avLst/>
          </a:prstGeom>
        </p:spPr>
        <p:txBody>
          <a:bodyPr/>
          <a:lstStyle>
            <a:lvl1pPr>
              <a:defRPr sz="750"/>
            </a:lvl1pPr>
          </a:lstStyle>
          <a:p>
            <a:r>
              <a:rPr lang="en-US"/>
              <a:t>Click icon to add picture</a:t>
            </a:r>
            <a:endParaRPr lang="uk-UA"/>
          </a:p>
        </p:txBody>
      </p:sp>
      <p:sp>
        <p:nvSpPr>
          <p:cNvPr id="10" name="Picture Placeholder 5"/>
          <p:cNvSpPr>
            <a:spLocks noGrp="1"/>
          </p:cNvSpPr>
          <p:nvPr>
            <p:ph type="pic" sz="quarter" idx="12"/>
          </p:nvPr>
        </p:nvSpPr>
        <p:spPr>
          <a:xfrm>
            <a:off x="1143000" y="2116836"/>
            <a:ext cx="914400" cy="914400"/>
          </a:xfrm>
          <a:prstGeom prst="rect">
            <a:avLst/>
          </a:prstGeom>
        </p:spPr>
        <p:txBody>
          <a:bodyPr/>
          <a:lstStyle>
            <a:lvl1pPr>
              <a:defRPr sz="750"/>
            </a:lvl1pPr>
          </a:lstStyle>
          <a:p>
            <a:r>
              <a:rPr lang="en-US"/>
              <a:t>Click icon to add picture</a:t>
            </a:r>
            <a:endParaRPr lang="uk-UA"/>
          </a:p>
        </p:txBody>
      </p:sp>
      <p:sp>
        <p:nvSpPr>
          <p:cNvPr id="11" name="Picture Placeholder 5"/>
          <p:cNvSpPr>
            <a:spLocks noGrp="1"/>
          </p:cNvSpPr>
          <p:nvPr>
            <p:ph type="pic" sz="quarter" idx="13"/>
          </p:nvPr>
        </p:nvSpPr>
        <p:spPr>
          <a:xfrm>
            <a:off x="1143000" y="3031236"/>
            <a:ext cx="914400" cy="914400"/>
          </a:xfrm>
          <a:prstGeom prst="rect">
            <a:avLst/>
          </a:prstGeom>
        </p:spPr>
        <p:txBody>
          <a:bodyPr/>
          <a:lstStyle>
            <a:lvl1pPr>
              <a:defRPr sz="750"/>
            </a:lvl1pPr>
          </a:lstStyle>
          <a:p>
            <a:r>
              <a:rPr lang="en-US"/>
              <a:t>Click icon to add picture</a:t>
            </a:r>
            <a:endParaRPr lang="uk-UA"/>
          </a:p>
        </p:txBody>
      </p:sp>
      <p:sp>
        <p:nvSpPr>
          <p:cNvPr id="12" name="Picture Placeholder 5"/>
          <p:cNvSpPr>
            <a:spLocks noGrp="1"/>
          </p:cNvSpPr>
          <p:nvPr>
            <p:ph type="pic" sz="quarter" idx="14"/>
          </p:nvPr>
        </p:nvSpPr>
        <p:spPr>
          <a:xfrm>
            <a:off x="2057400" y="1202436"/>
            <a:ext cx="914400" cy="914400"/>
          </a:xfrm>
          <a:prstGeom prst="rect">
            <a:avLst/>
          </a:prstGeom>
        </p:spPr>
        <p:txBody>
          <a:bodyPr/>
          <a:lstStyle>
            <a:lvl1pPr>
              <a:defRPr sz="750"/>
            </a:lvl1pPr>
          </a:lstStyle>
          <a:p>
            <a:r>
              <a:rPr lang="en-US"/>
              <a:t>Click icon to add picture</a:t>
            </a:r>
            <a:endParaRPr lang="uk-UA"/>
          </a:p>
        </p:txBody>
      </p:sp>
      <p:sp>
        <p:nvSpPr>
          <p:cNvPr id="14" name="Picture Placeholder 5"/>
          <p:cNvSpPr>
            <a:spLocks noGrp="1"/>
          </p:cNvSpPr>
          <p:nvPr>
            <p:ph type="pic" sz="quarter" idx="16"/>
          </p:nvPr>
        </p:nvSpPr>
        <p:spPr>
          <a:xfrm>
            <a:off x="2057400" y="3031236"/>
            <a:ext cx="914400" cy="914400"/>
          </a:xfrm>
          <a:prstGeom prst="rect">
            <a:avLst/>
          </a:prstGeom>
        </p:spPr>
        <p:txBody>
          <a:bodyPr/>
          <a:lstStyle>
            <a:lvl1pPr>
              <a:defRPr sz="750"/>
            </a:lvl1pPr>
          </a:lstStyle>
          <a:p>
            <a:r>
              <a:rPr lang="en-US"/>
              <a:t>Click icon to add picture</a:t>
            </a:r>
            <a:endParaRPr lang="uk-UA"/>
          </a:p>
        </p:txBody>
      </p:sp>
      <p:sp>
        <p:nvSpPr>
          <p:cNvPr id="15" name="Picture Placeholder 5"/>
          <p:cNvSpPr>
            <a:spLocks noGrp="1"/>
          </p:cNvSpPr>
          <p:nvPr>
            <p:ph type="pic" sz="quarter" idx="17"/>
          </p:nvPr>
        </p:nvSpPr>
        <p:spPr>
          <a:xfrm>
            <a:off x="2971800" y="1202436"/>
            <a:ext cx="914400" cy="914400"/>
          </a:xfrm>
          <a:prstGeom prst="rect">
            <a:avLst/>
          </a:prstGeom>
        </p:spPr>
        <p:txBody>
          <a:bodyPr/>
          <a:lstStyle>
            <a:lvl1pPr>
              <a:defRPr sz="750"/>
            </a:lvl1pPr>
          </a:lstStyle>
          <a:p>
            <a:r>
              <a:rPr lang="en-US"/>
              <a:t>Click icon to add picture</a:t>
            </a:r>
            <a:endParaRPr lang="uk-UA"/>
          </a:p>
        </p:txBody>
      </p:sp>
      <p:sp>
        <p:nvSpPr>
          <p:cNvPr id="16" name="Picture Placeholder 5"/>
          <p:cNvSpPr>
            <a:spLocks noGrp="1"/>
          </p:cNvSpPr>
          <p:nvPr>
            <p:ph type="pic" sz="quarter" idx="18"/>
          </p:nvPr>
        </p:nvSpPr>
        <p:spPr>
          <a:xfrm>
            <a:off x="2971800" y="2116836"/>
            <a:ext cx="914400" cy="914400"/>
          </a:xfrm>
          <a:prstGeom prst="rect">
            <a:avLst/>
          </a:prstGeom>
        </p:spPr>
        <p:txBody>
          <a:bodyPr/>
          <a:lstStyle>
            <a:lvl1pPr>
              <a:defRPr sz="750"/>
            </a:lvl1pPr>
          </a:lstStyle>
          <a:p>
            <a:r>
              <a:rPr lang="en-US"/>
              <a:t>Click icon to add picture</a:t>
            </a:r>
            <a:endParaRPr lang="uk-UA"/>
          </a:p>
        </p:txBody>
      </p:sp>
      <p:sp>
        <p:nvSpPr>
          <p:cNvPr id="17" name="Picture Placeholder 5"/>
          <p:cNvSpPr>
            <a:spLocks noGrp="1"/>
          </p:cNvSpPr>
          <p:nvPr>
            <p:ph type="pic" sz="quarter" idx="19"/>
          </p:nvPr>
        </p:nvSpPr>
        <p:spPr>
          <a:xfrm>
            <a:off x="2971800" y="3031236"/>
            <a:ext cx="914400" cy="914400"/>
          </a:xfrm>
          <a:prstGeom prst="rect">
            <a:avLst/>
          </a:prstGeom>
        </p:spPr>
        <p:txBody>
          <a:bodyPr/>
          <a:lstStyle>
            <a:lvl1pPr>
              <a:defRPr sz="750"/>
            </a:lvl1pPr>
          </a:lstStyle>
          <a:p>
            <a:r>
              <a:rPr lang="en-US"/>
              <a:t>Click icon to add picture</a:t>
            </a:r>
            <a:endParaRPr lang="uk-UA"/>
          </a:p>
        </p:txBody>
      </p:sp>
      <p:sp>
        <p:nvSpPr>
          <p:cNvPr id="13" name="Title 4">
            <a:extLst>
              <a:ext uri="{FF2B5EF4-FFF2-40B4-BE49-F238E27FC236}">
                <a16:creationId xmlns:a16="http://schemas.microsoft.com/office/drawing/2014/main" id="{9EF6A760-AA0C-4F1D-95CE-2B047C451D0D}"/>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89512531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0"/>
                                  </p:stCondLst>
                                  <p:endCondLst>
                                    <p:cond evt="begin" delay="0">
                                      <p:tn val="11"/>
                                    </p:cond>
                                  </p:end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125" decel="100000" fill="hold"/>
                                        <p:tgtEl>
                                          <p:spTgt spid="12"/>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0"/>
                                  </p:stCondLst>
                                  <p:endCondLst>
                                    <p:cond evt="begin" delay="0">
                                      <p:tn val="17"/>
                                    </p:cond>
                                  </p:end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250"/>
                                        <p:tgtEl>
                                          <p:spTgt spid="15"/>
                                        </p:tgtEl>
                                      </p:cBhvr>
                                    </p:animEffect>
                                    <p:anim calcmode="lin" valueType="num">
                                      <p:cBhvr>
                                        <p:cTn id="20" dur="1250" fill="hold"/>
                                        <p:tgtEl>
                                          <p:spTgt spid="15"/>
                                        </p:tgtEl>
                                        <p:attrNameLst>
                                          <p:attrName>ppt_x</p:attrName>
                                        </p:attrNameLst>
                                      </p:cBhvr>
                                      <p:tavLst>
                                        <p:tav tm="0">
                                          <p:val>
                                            <p:strVal val="#ppt_x"/>
                                          </p:val>
                                        </p:tav>
                                        <p:tav tm="100000">
                                          <p:val>
                                            <p:strVal val="#ppt_x"/>
                                          </p:val>
                                        </p:tav>
                                      </p:tavLst>
                                    </p:anim>
                                    <p:anim calcmode="lin" valueType="num">
                                      <p:cBhvr>
                                        <p:cTn id="21" dur="1125" decel="100000" fill="hold"/>
                                        <p:tgtEl>
                                          <p:spTgt spid="15"/>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nodePh="1">
                                  <p:stCondLst>
                                    <p:cond delay="0"/>
                                  </p:stCondLst>
                                  <p:endCondLst>
                                    <p:cond evt="begin" delay="0">
                                      <p:tn val="23"/>
                                    </p:cond>
                                  </p:end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250"/>
                                        <p:tgtEl>
                                          <p:spTgt spid="10"/>
                                        </p:tgtEl>
                                      </p:cBhvr>
                                    </p:animEffect>
                                    <p:anim calcmode="lin" valueType="num">
                                      <p:cBhvr>
                                        <p:cTn id="26" dur="1250" fill="hold"/>
                                        <p:tgtEl>
                                          <p:spTgt spid="10"/>
                                        </p:tgtEl>
                                        <p:attrNameLst>
                                          <p:attrName>ppt_x</p:attrName>
                                        </p:attrNameLst>
                                      </p:cBhvr>
                                      <p:tavLst>
                                        <p:tav tm="0">
                                          <p:val>
                                            <p:strVal val="#ppt_x"/>
                                          </p:val>
                                        </p:tav>
                                        <p:tav tm="100000">
                                          <p:val>
                                            <p:strVal val="#ppt_x"/>
                                          </p:val>
                                        </p:tav>
                                      </p:tavLst>
                                    </p:anim>
                                    <p:anim calcmode="lin" valueType="num">
                                      <p:cBhvr>
                                        <p:cTn id="27" dur="1125" decel="100000" fill="hold"/>
                                        <p:tgtEl>
                                          <p:spTgt spid="10"/>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nodePh="1">
                                  <p:stCondLst>
                                    <p:cond delay="0"/>
                                  </p:stCondLst>
                                  <p:endCondLst>
                                    <p:cond evt="begin" delay="0">
                                      <p:tn val="29"/>
                                    </p:cond>
                                  </p:end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250"/>
                                        <p:tgtEl>
                                          <p:spTgt spid="16"/>
                                        </p:tgtEl>
                                      </p:cBhvr>
                                    </p:animEffect>
                                    <p:anim calcmode="lin" valueType="num">
                                      <p:cBhvr>
                                        <p:cTn id="32" dur="1250" fill="hold"/>
                                        <p:tgtEl>
                                          <p:spTgt spid="16"/>
                                        </p:tgtEl>
                                        <p:attrNameLst>
                                          <p:attrName>ppt_x</p:attrName>
                                        </p:attrNameLst>
                                      </p:cBhvr>
                                      <p:tavLst>
                                        <p:tav tm="0">
                                          <p:val>
                                            <p:strVal val="#ppt_x"/>
                                          </p:val>
                                        </p:tav>
                                        <p:tav tm="100000">
                                          <p:val>
                                            <p:strVal val="#ppt_x"/>
                                          </p:val>
                                        </p:tav>
                                      </p:tavLst>
                                    </p:anim>
                                    <p:anim calcmode="lin" valueType="num">
                                      <p:cBhvr>
                                        <p:cTn id="33" dur="1125" decel="100000" fill="hold"/>
                                        <p:tgtEl>
                                          <p:spTgt spid="16"/>
                                        </p:tgtEl>
                                        <p:attrNameLst>
                                          <p:attrName>ppt_y</p:attrName>
                                        </p:attrNameLst>
                                      </p:cBhvr>
                                      <p:tavLst>
                                        <p:tav tm="0">
                                          <p:val>
                                            <p:strVal val="#ppt_y+1"/>
                                          </p:val>
                                        </p:tav>
                                        <p:tav tm="100000">
                                          <p:val>
                                            <p:strVal val="#ppt_y-.03"/>
                                          </p:val>
                                        </p:tav>
                                      </p:tavLst>
                                    </p:anim>
                                    <p:anim calcmode="lin" valueType="num">
                                      <p:cBhvr>
                                        <p:cTn id="34" dur="125" accel="100000" fill="hold">
                                          <p:stCondLst>
                                            <p:cond delay="1125"/>
                                          </p:stCondLst>
                                        </p:cTn>
                                        <p:tgtEl>
                                          <p:spTgt spid="16"/>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nodePh="1">
                                  <p:stCondLst>
                                    <p:cond delay="0"/>
                                  </p:stCondLst>
                                  <p:endCondLst>
                                    <p:cond evt="begin" delay="0">
                                      <p:tn val="35"/>
                                    </p:cond>
                                  </p:end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250"/>
                                        <p:tgtEl>
                                          <p:spTgt spid="11"/>
                                        </p:tgtEl>
                                      </p:cBhvr>
                                    </p:animEffect>
                                    <p:anim calcmode="lin" valueType="num">
                                      <p:cBhvr>
                                        <p:cTn id="38" dur="1250" fill="hold"/>
                                        <p:tgtEl>
                                          <p:spTgt spid="11"/>
                                        </p:tgtEl>
                                        <p:attrNameLst>
                                          <p:attrName>ppt_x</p:attrName>
                                        </p:attrNameLst>
                                      </p:cBhvr>
                                      <p:tavLst>
                                        <p:tav tm="0">
                                          <p:val>
                                            <p:strVal val="#ppt_x"/>
                                          </p:val>
                                        </p:tav>
                                        <p:tav tm="100000">
                                          <p:val>
                                            <p:strVal val="#ppt_x"/>
                                          </p:val>
                                        </p:tav>
                                      </p:tavLst>
                                    </p:anim>
                                    <p:anim calcmode="lin" valueType="num">
                                      <p:cBhvr>
                                        <p:cTn id="39" dur="1125" decel="100000" fill="hold"/>
                                        <p:tgtEl>
                                          <p:spTgt spid="11"/>
                                        </p:tgtEl>
                                        <p:attrNameLst>
                                          <p:attrName>ppt_y</p:attrName>
                                        </p:attrNameLst>
                                      </p:cBhvr>
                                      <p:tavLst>
                                        <p:tav tm="0">
                                          <p:val>
                                            <p:strVal val="#ppt_y+1"/>
                                          </p:val>
                                        </p:tav>
                                        <p:tav tm="100000">
                                          <p:val>
                                            <p:strVal val="#ppt_y-.03"/>
                                          </p:val>
                                        </p:tav>
                                      </p:tavLst>
                                    </p:anim>
                                    <p:anim calcmode="lin" valueType="num">
                                      <p:cBhvr>
                                        <p:cTn id="40"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nodePh="1">
                                  <p:stCondLst>
                                    <p:cond delay="0"/>
                                  </p:stCondLst>
                                  <p:endCondLst>
                                    <p:cond evt="begin" delay="0">
                                      <p:tn val="41"/>
                                    </p:cond>
                                  </p:end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250"/>
                                        <p:tgtEl>
                                          <p:spTgt spid="14"/>
                                        </p:tgtEl>
                                      </p:cBhvr>
                                    </p:animEffect>
                                    <p:anim calcmode="lin" valueType="num">
                                      <p:cBhvr>
                                        <p:cTn id="44" dur="1250" fill="hold"/>
                                        <p:tgtEl>
                                          <p:spTgt spid="14"/>
                                        </p:tgtEl>
                                        <p:attrNameLst>
                                          <p:attrName>ppt_x</p:attrName>
                                        </p:attrNameLst>
                                      </p:cBhvr>
                                      <p:tavLst>
                                        <p:tav tm="0">
                                          <p:val>
                                            <p:strVal val="#ppt_x"/>
                                          </p:val>
                                        </p:tav>
                                        <p:tav tm="100000">
                                          <p:val>
                                            <p:strVal val="#ppt_x"/>
                                          </p:val>
                                        </p:tav>
                                      </p:tavLst>
                                    </p:anim>
                                    <p:anim calcmode="lin" valueType="num">
                                      <p:cBhvr>
                                        <p:cTn id="45" dur="1125" decel="100000" fill="hold"/>
                                        <p:tgtEl>
                                          <p:spTgt spid="14"/>
                                        </p:tgtEl>
                                        <p:attrNameLst>
                                          <p:attrName>ppt_y</p:attrName>
                                        </p:attrNameLst>
                                      </p:cBhvr>
                                      <p:tavLst>
                                        <p:tav tm="0">
                                          <p:val>
                                            <p:strVal val="#ppt_y+1"/>
                                          </p:val>
                                        </p:tav>
                                        <p:tav tm="100000">
                                          <p:val>
                                            <p:strVal val="#ppt_y-.03"/>
                                          </p:val>
                                        </p:tav>
                                      </p:tavLst>
                                    </p:anim>
                                    <p:anim calcmode="lin" valueType="num">
                                      <p:cBhvr>
                                        <p:cTn id="46"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nodePh="1">
                                  <p:stCondLst>
                                    <p:cond delay="0"/>
                                  </p:stCondLst>
                                  <p:endCondLst>
                                    <p:cond evt="begin" delay="0">
                                      <p:tn val="47"/>
                                    </p:cond>
                                  </p:end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250"/>
                                        <p:tgtEl>
                                          <p:spTgt spid="17"/>
                                        </p:tgtEl>
                                      </p:cBhvr>
                                    </p:animEffect>
                                    <p:anim calcmode="lin" valueType="num">
                                      <p:cBhvr>
                                        <p:cTn id="50" dur="1250" fill="hold"/>
                                        <p:tgtEl>
                                          <p:spTgt spid="17"/>
                                        </p:tgtEl>
                                        <p:attrNameLst>
                                          <p:attrName>ppt_x</p:attrName>
                                        </p:attrNameLst>
                                      </p:cBhvr>
                                      <p:tavLst>
                                        <p:tav tm="0">
                                          <p:val>
                                            <p:strVal val="#ppt_x"/>
                                          </p:val>
                                        </p:tav>
                                        <p:tav tm="100000">
                                          <p:val>
                                            <p:strVal val="#ppt_x"/>
                                          </p:val>
                                        </p:tav>
                                      </p:tavLst>
                                    </p:anim>
                                    <p:anim calcmode="lin" valueType="num">
                                      <p:cBhvr>
                                        <p:cTn id="51" dur="1125" decel="100000" fill="hold"/>
                                        <p:tgtEl>
                                          <p:spTgt spid="17"/>
                                        </p:tgtEl>
                                        <p:attrNameLst>
                                          <p:attrName>ppt_y</p:attrName>
                                        </p:attrNameLst>
                                      </p:cBhvr>
                                      <p:tavLst>
                                        <p:tav tm="0">
                                          <p:val>
                                            <p:strVal val="#ppt_y+1"/>
                                          </p:val>
                                        </p:tav>
                                        <p:tav tm="100000">
                                          <p:val>
                                            <p:strVal val="#ppt_y-.03"/>
                                          </p:val>
                                        </p:tav>
                                      </p:tavLst>
                                    </p:anim>
                                    <p:anim calcmode="lin" valueType="num">
                                      <p:cBhvr>
                                        <p:cTn id="52" dur="125" accel="100000" fill="hold">
                                          <p:stCondLst>
                                            <p:cond delay="1125"/>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4" grpId="0"/>
      <p:bldP spid="15" grpId="0"/>
      <p:bldP spid="16" grpId="0"/>
      <p:bldP spid="17" grpId="0"/>
    </p:bldLst>
  </p:timing>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FULL BACKGROUND IMAGE">
    <p:spTree>
      <p:nvGrpSpPr>
        <p:cNvPr id="1" name=""/>
        <p:cNvGrpSpPr/>
        <p:nvPr/>
      </p:nvGrpSpPr>
      <p:grpSpPr>
        <a:xfrm>
          <a:off x="0" y="0"/>
          <a:ext cx="0" cy="0"/>
          <a:chOff x="0" y="0"/>
          <a:chExt cx="0" cy="0"/>
        </a:xfrm>
      </p:grpSpPr>
      <p:sp>
        <p:nvSpPr>
          <p:cNvPr id="2" name="Picture Placeholder 2"/>
          <p:cNvSpPr>
            <a:spLocks noGrp="1"/>
          </p:cNvSpPr>
          <p:nvPr>
            <p:ph type="pic" sz="quarter" idx="12"/>
          </p:nvPr>
        </p:nvSpPr>
        <p:spPr>
          <a:xfrm>
            <a:off x="0" y="0"/>
            <a:ext cx="9144000" cy="51435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Tree>
    <p:extLst>
      <p:ext uri="{BB962C8B-B14F-4D97-AF65-F5344CB8AC3E}">
        <p14:creationId xmlns:p14="http://schemas.microsoft.com/office/powerpoint/2010/main" val="1846361245"/>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IMG-SLIDE OPT-1">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4572000" cy="51435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5" name="Title 4">
            <a:extLst>
              <a:ext uri="{FF2B5EF4-FFF2-40B4-BE49-F238E27FC236}">
                <a16:creationId xmlns:a16="http://schemas.microsoft.com/office/drawing/2014/main" id="{DB7E6136-1BBF-4D82-8304-8E3428E14854}"/>
              </a:ext>
            </a:extLst>
          </p:cNvPr>
          <p:cNvSpPr>
            <a:spLocks noGrp="1"/>
          </p:cNvSpPr>
          <p:nvPr>
            <p:ph type="title" hasCustomPrompt="1"/>
          </p:nvPr>
        </p:nvSpPr>
        <p:spPr>
          <a:xfrm>
            <a:off x="4838700" y="2095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887786074"/>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IMG-SLIDE OPT-2">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4572000" y="0"/>
            <a:ext cx="4572000" cy="51435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5" name="Title 4">
            <a:extLst>
              <a:ext uri="{FF2B5EF4-FFF2-40B4-BE49-F238E27FC236}">
                <a16:creationId xmlns:a16="http://schemas.microsoft.com/office/drawing/2014/main" id="{5ED40A3B-0E03-4254-B91D-0501F13FB01F}"/>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862277663"/>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MG-SLIDE OPT-3">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1636776" y="1389888"/>
            <a:ext cx="722376" cy="722376"/>
          </a:xfrm>
          <a:prstGeom prst="ellipse">
            <a:avLst/>
          </a:prstGeom>
          <a:ln w="25400">
            <a:solidFill>
              <a:srgbClr val="991B23"/>
            </a:solidFill>
          </a:ln>
        </p:spPr>
        <p:txBody>
          <a:bodyPr/>
          <a:lstStyle>
            <a:lvl1pPr>
              <a:defRPr sz="750">
                <a:latin typeface="Cora Rg" panose="020B0600030000020004" pitchFamily="34" charset="-18"/>
              </a:defRPr>
            </a:lvl1pPr>
          </a:lstStyle>
          <a:p>
            <a:r>
              <a:rPr lang="en-US"/>
              <a:t>Click icon to add picture</a:t>
            </a:r>
            <a:endParaRPr lang="uk-UA"/>
          </a:p>
        </p:txBody>
      </p:sp>
      <p:sp>
        <p:nvSpPr>
          <p:cNvPr id="14" name="Picture Placeholder 12"/>
          <p:cNvSpPr>
            <a:spLocks noGrp="1"/>
          </p:cNvSpPr>
          <p:nvPr>
            <p:ph type="pic" sz="quarter" idx="12"/>
          </p:nvPr>
        </p:nvSpPr>
        <p:spPr>
          <a:xfrm>
            <a:off x="6890004" y="2889504"/>
            <a:ext cx="722376" cy="722376"/>
          </a:xfrm>
          <a:prstGeom prst="ellipse">
            <a:avLst/>
          </a:prstGeom>
          <a:ln w="25400">
            <a:solidFill>
              <a:srgbClr val="991B23"/>
            </a:solidFill>
          </a:ln>
        </p:spPr>
        <p:txBody>
          <a:bodyPr/>
          <a:lstStyle>
            <a:lvl1pPr>
              <a:defRPr sz="750">
                <a:latin typeface="Cora Rg" panose="020B0600030000020004" pitchFamily="34" charset="-18"/>
              </a:defRPr>
            </a:lvl1pPr>
          </a:lstStyle>
          <a:p>
            <a:r>
              <a:rPr lang="en-US"/>
              <a:t>Click icon to add picture</a:t>
            </a:r>
            <a:endParaRPr lang="uk-UA"/>
          </a:p>
        </p:txBody>
      </p:sp>
      <p:sp>
        <p:nvSpPr>
          <p:cNvPr id="5" name="Title 4">
            <a:extLst>
              <a:ext uri="{FF2B5EF4-FFF2-40B4-BE49-F238E27FC236}">
                <a16:creationId xmlns:a16="http://schemas.microsoft.com/office/drawing/2014/main" id="{E5FF946A-A4A2-42FA-9A62-DED6C07832B7}"/>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46271401"/>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125" decel="100000" fill="hold"/>
                                        <p:tgtEl>
                                          <p:spTgt spid="13"/>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250"/>
                                        <p:tgtEl>
                                          <p:spTgt spid="14"/>
                                        </p:tgtEl>
                                      </p:cBhvr>
                                    </p:animEffect>
                                    <p:anim calcmode="lin" valueType="num">
                                      <p:cBhvr>
                                        <p:cTn id="14" dur="1250" fill="hold"/>
                                        <p:tgtEl>
                                          <p:spTgt spid="14"/>
                                        </p:tgtEl>
                                        <p:attrNameLst>
                                          <p:attrName>ppt_x</p:attrName>
                                        </p:attrNameLst>
                                      </p:cBhvr>
                                      <p:tavLst>
                                        <p:tav tm="0">
                                          <p:val>
                                            <p:strVal val="#ppt_x"/>
                                          </p:val>
                                        </p:tav>
                                        <p:tav tm="100000">
                                          <p:val>
                                            <p:strVal val="#ppt_x"/>
                                          </p:val>
                                        </p:tav>
                                      </p:tavLst>
                                    </p:anim>
                                    <p:anim calcmode="lin" valueType="num">
                                      <p:cBhvr>
                                        <p:cTn id="15" dur="1125" decel="100000" fill="hold"/>
                                        <p:tgtEl>
                                          <p:spTgt spid="14"/>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MG-SLIDE OPT-5">
    <p:spTree>
      <p:nvGrpSpPr>
        <p:cNvPr id="1" name=""/>
        <p:cNvGrpSpPr/>
        <p:nvPr/>
      </p:nvGrpSpPr>
      <p:grpSpPr>
        <a:xfrm>
          <a:off x="0" y="0"/>
          <a:ext cx="0" cy="0"/>
          <a:chOff x="0" y="0"/>
          <a:chExt cx="0" cy="0"/>
        </a:xfrm>
      </p:grpSpPr>
      <p:sp>
        <p:nvSpPr>
          <p:cNvPr id="11" name="Picture Placeholder 5"/>
          <p:cNvSpPr>
            <a:spLocks noGrp="1"/>
          </p:cNvSpPr>
          <p:nvPr>
            <p:ph type="pic" sz="quarter" idx="11"/>
          </p:nvPr>
        </p:nvSpPr>
        <p:spPr>
          <a:xfrm>
            <a:off x="3886200" y="1046988"/>
            <a:ext cx="1371600" cy="1371600"/>
          </a:xfrm>
          <a:prstGeom prst="ellipse">
            <a:avLst/>
          </a:prstGeom>
          <a:ln w="25400">
            <a:solidFill>
              <a:srgbClr val="991B23"/>
            </a:solidFill>
          </a:ln>
        </p:spPr>
        <p:txBody>
          <a:bodyPr/>
          <a:lstStyle>
            <a:lvl1pPr>
              <a:defRPr sz="750">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8DEF5FB7-1A63-4923-A4CA-3B079AFE5B6B}"/>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518697302"/>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MG-SLIDE OPT-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49808" y="1673352"/>
            <a:ext cx="1796796" cy="1796796"/>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354BF1DD-AA7E-4087-9CF6-D63C334194FB}"/>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607137954"/>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MG-SLIDE OPT-6">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1200150"/>
            <a:ext cx="9144000" cy="27432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2700CD83-A240-4989-8EBE-6F78A3B81608}"/>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174903821"/>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MG-SLIDE OPT-7">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4572000" y="1200150"/>
            <a:ext cx="4572000" cy="27432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212FFC63-6240-4885-A456-3730ABB06434}"/>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06274742"/>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MG-SLIDE OPT-8">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1200150"/>
            <a:ext cx="4572000" cy="27432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2F78A58B-CAB9-44FA-9AFE-456C7019771F}"/>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810076668"/>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2_IMG-SLIDE 9">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4572000" y="0"/>
            <a:ext cx="4572000" cy="51435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D0C41A0E-55F8-4FC4-98FF-23A88BADB7C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474647298"/>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IMG-SLIDE OPT-10">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0" y="0"/>
            <a:ext cx="4572000" cy="5143500"/>
          </a:xfrm>
          <a:prstGeom prst="rect">
            <a:avLst/>
          </a:prstGeom>
        </p:spPr>
        <p:txBody>
          <a:bodyPr/>
          <a:lstStyle>
            <a:lvl1pPr>
              <a:defRPr>
                <a:latin typeface="Cora Rg" panose="020B0600030000020004" pitchFamily="34" charset="-18"/>
              </a:defRPr>
            </a:lvl1pPr>
          </a:lstStyle>
          <a:p>
            <a:r>
              <a:rPr lang="en-US"/>
              <a:t>Click icon to add picture</a:t>
            </a:r>
            <a:endParaRPr lang="uk-UA"/>
          </a:p>
        </p:txBody>
      </p:sp>
      <p:sp>
        <p:nvSpPr>
          <p:cNvPr id="4" name="Title 4">
            <a:extLst>
              <a:ext uri="{FF2B5EF4-FFF2-40B4-BE49-F238E27FC236}">
                <a16:creationId xmlns:a16="http://schemas.microsoft.com/office/drawing/2014/main" id="{3D74A460-490C-4D0F-AAD1-028947B60E51}"/>
              </a:ext>
            </a:extLst>
          </p:cNvPr>
          <p:cNvSpPr>
            <a:spLocks noGrp="1"/>
          </p:cNvSpPr>
          <p:nvPr>
            <p:ph type="title" hasCustomPrompt="1"/>
          </p:nvPr>
        </p:nvSpPr>
        <p:spPr>
          <a:xfrm>
            <a:off x="4838700" y="2476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818373535"/>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ORTFOLIO OPT-1">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493776" y="1239012"/>
            <a:ext cx="4526280" cy="2999232"/>
          </a:xfrm>
          <a:prstGeom prst="rect">
            <a:avLst/>
          </a:prstGeom>
          <a:effectLst>
            <a:outerShdw blurRad="1270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3626CEDA-180C-4A23-B4D5-3F75B05E41FB}"/>
              </a:ext>
            </a:extLst>
          </p:cNvPr>
          <p:cNvSpPr>
            <a:spLocks noGrp="1"/>
          </p:cNvSpPr>
          <p:nvPr>
            <p:ph type="body" sz="quarter" idx="13" hasCustomPrompt="1"/>
          </p:nvPr>
        </p:nvSpPr>
        <p:spPr>
          <a:xfrm>
            <a:off x="5029201" y="800100"/>
            <a:ext cx="3448050" cy="35433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5" name="Title 4">
            <a:extLst>
              <a:ext uri="{FF2B5EF4-FFF2-40B4-BE49-F238E27FC236}">
                <a16:creationId xmlns:a16="http://schemas.microsoft.com/office/drawing/2014/main" id="{4BCFC52D-C63D-480A-8158-7092D992A192}"/>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437340191"/>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PORTFOLIO OPT-2">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85800" y="1200150"/>
            <a:ext cx="3657600" cy="2743200"/>
          </a:xfrm>
          <a:prstGeom prst="rect">
            <a:avLst/>
          </a:prstGeom>
          <a:effectLst>
            <a:outerShdw blurRad="1270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1" name="Picture Placeholder 2"/>
          <p:cNvSpPr>
            <a:spLocks noGrp="1"/>
          </p:cNvSpPr>
          <p:nvPr>
            <p:ph type="pic" sz="quarter" idx="13"/>
          </p:nvPr>
        </p:nvSpPr>
        <p:spPr>
          <a:xfrm>
            <a:off x="4800600" y="1200150"/>
            <a:ext cx="3657600" cy="2743200"/>
          </a:xfrm>
          <a:prstGeom prst="rect">
            <a:avLst/>
          </a:prstGeom>
          <a:effectLst>
            <a:outerShdw blurRad="1270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A88E71B5-237D-408D-82BD-FF64CB0B18FC}"/>
              </a:ext>
            </a:extLst>
          </p:cNvPr>
          <p:cNvSpPr>
            <a:spLocks noGrp="1"/>
          </p:cNvSpPr>
          <p:nvPr>
            <p:ph type="body" sz="quarter" idx="15" hasCustomPrompt="1"/>
          </p:nvPr>
        </p:nvSpPr>
        <p:spPr>
          <a:xfrm>
            <a:off x="438151" y="2914650"/>
            <a:ext cx="8286750" cy="15240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6" name="Title 4">
            <a:extLst>
              <a:ext uri="{FF2B5EF4-FFF2-40B4-BE49-F238E27FC236}">
                <a16:creationId xmlns:a16="http://schemas.microsoft.com/office/drawing/2014/main" id="{F9A501A2-249A-4D3C-9A35-5554993E14EE}"/>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472348581"/>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250"/>
                                        <p:tgtEl>
                                          <p:spTgt spid="11"/>
                                        </p:tgtEl>
                                      </p:cBhvr>
                                    </p:animEffect>
                                    <p:anim calcmode="lin" valueType="num">
                                      <p:cBhvr>
                                        <p:cTn id="14" dur="1250" fill="hold"/>
                                        <p:tgtEl>
                                          <p:spTgt spid="11"/>
                                        </p:tgtEl>
                                        <p:attrNameLst>
                                          <p:attrName>ppt_x</p:attrName>
                                        </p:attrNameLst>
                                      </p:cBhvr>
                                      <p:tavLst>
                                        <p:tav tm="0">
                                          <p:val>
                                            <p:strVal val="#ppt_x"/>
                                          </p:val>
                                        </p:tav>
                                        <p:tav tm="100000">
                                          <p:val>
                                            <p:strVal val="#ppt_x"/>
                                          </p:val>
                                        </p:tav>
                                      </p:tavLst>
                                    </p:anim>
                                    <p:anim calcmode="lin" valueType="num">
                                      <p:cBhvr>
                                        <p:cTn id="15" dur="1125" decel="100000" fill="hold"/>
                                        <p:tgtEl>
                                          <p:spTgt spid="11"/>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PORTFOLIO OPT-3">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28650" y="1376312"/>
            <a:ext cx="2514600" cy="1371600"/>
          </a:xfrm>
          <a:prstGeom prst="rect">
            <a:avLst/>
          </a:prstGeom>
          <a:effectLst>
            <a:outerShdw blurRad="889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1" name="Picture Placeholder 2"/>
          <p:cNvSpPr>
            <a:spLocks noGrp="1"/>
          </p:cNvSpPr>
          <p:nvPr>
            <p:ph type="pic" sz="quarter" idx="13"/>
          </p:nvPr>
        </p:nvSpPr>
        <p:spPr>
          <a:xfrm>
            <a:off x="6000750" y="1376312"/>
            <a:ext cx="2514600" cy="1371600"/>
          </a:xfrm>
          <a:prstGeom prst="rect">
            <a:avLst/>
          </a:prstGeom>
          <a:effectLst>
            <a:outerShdw blurRad="889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2" name="Picture Placeholder 2"/>
          <p:cNvSpPr>
            <a:spLocks noGrp="1"/>
          </p:cNvSpPr>
          <p:nvPr>
            <p:ph type="pic" sz="quarter" idx="14"/>
          </p:nvPr>
        </p:nvSpPr>
        <p:spPr>
          <a:xfrm>
            <a:off x="3314700" y="1376312"/>
            <a:ext cx="2514600" cy="1371600"/>
          </a:xfrm>
          <a:prstGeom prst="rect">
            <a:avLst/>
          </a:prstGeom>
          <a:effectLst>
            <a:outerShdw blurRad="889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558548CC-2C3C-4C82-8B75-9BF37B6544E0}"/>
              </a:ext>
            </a:extLst>
          </p:cNvPr>
          <p:cNvSpPr>
            <a:spLocks noGrp="1"/>
          </p:cNvSpPr>
          <p:nvPr>
            <p:ph type="body" sz="quarter" idx="15" hasCustomPrompt="1"/>
          </p:nvPr>
        </p:nvSpPr>
        <p:spPr>
          <a:xfrm>
            <a:off x="628650" y="2838450"/>
            <a:ext cx="7886700" cy="150495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7" name="Title 4">
            <a:extLst>
              <a:ext uri="{FF2B5EF4-FFF2-40B4-BE49-F238E27FC236}">
                <a16:creationId xmlns:a16="http://schemas.microsoft.com/office/drawing/2014/main" id="{9CCA4CAF-CE6B-4777-B2BF-959CC01E322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916747259"/>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125" decel="100000" fill="hold"/>
                                        <p:tgtEl>
                                          <p:spTgt spid="12"/>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500"/>
                                  </p:stCondLst>
                                  <p:endCondLst>
                                    <p:cond evt="begin" delay="0">
                                      <p:tn val="17"/>
                                    </p:cond>
                                  </p:end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250"/>
                                        <p:tgtEl>
                                          <p:spTgt spid="11"/>
                                        </p:tgtEl>
                                      </p:cBhvr>
                                    </p:animEffect>
                                    <p:anim calcmode="lin" valueType="num">
                                      <p:cBhvr>
                                        <p:cTn id="20" dur="1250" fill="hold"/>
                                        <p:tgtEl>
                                          <p:spTgt spid="11"/>
                                        </p:tgtEl>
                                        <p:attrNameLst>
                                          <p:attrName>ppt_x</p:attrName>
                                        </p:attrNameLst>
                                      </p:cBhvr>
                                      <p:tavLst>
                                        <p:tav tm="0">
                                          <p:val>
                                            <p:strVal val="#ppt_x"/>
                                          </p:val>
                                        </p:tav>
                                        <p:tav tm="100000">
                                          <p:val>
                                            <p:strVal val="#ppt_x"/>
                                          </p:val>
                                        </p:tav>
                                      </p:tavLst>
                                    </p:anim>
                                    <p:anim calcmode="lin" valueType="num">
                                      <p:cBhvr>
                                        <p:cTn id="21" dur="1125" decel="100000" fill="hold"/>
                                        <p:tgtEl>
                                          <p:spTgt spid="11"/>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PORTFOLIO OPT-4">
    <p:spTree>
      <p:nvGrpSpPr>
        <p:cNvPr id="1" name=""/>
        <p:cNvGrpSpPr/>
        <p:nvPr/>
      </p:nvGrpSpPr>
      <p:grpSpPr>
        <a:xfrm>
          <a:off x="0" y="0"/>
          <a:ext cx="0" cy="0"/>
          <a:chOff x="0" y="0"/>
          <a:chExt cx="0" cy="0"/>
        </a:xfrm>
      </p:grpSpPr>
      <p:sp>
        <p:nvSpPr>
          <p:cNvPr id="13" name="Picture Placeholder 2"/>
          <p:cNvSpPr>
            <a:spLocks noGrp="1"/>
          </p:cNvSpPr>
          <p:nvPr>
            <p:ph type="pic" sz="quarter" idx="12"/>
          </p:nvPr>
        </p:nvSpPr>
        <p:spPr>
          <a:xfrm>
            <a:off x="628650" y="1200150"/>
            <a:ext cx="2514600" cy="2514600"/>
          </a:xfrm>
          <a:prstGeom prst="rect">
            <a:avLst/>
          </a:prstGeom>
          <a:effectLst>
            <a:outerShdw blurRad="127000" dist="38100" dir="5400000" algn="t" rotWithShape="0">
              <a:prstClr val="black">
                <a:alpha val="67000"/>
              </a:prstClr>
            </a:outerShdw>
          </a:effectLst>
        </p:spPr>
        <p:txBody>
          <a:bodyPr/>
          <a:lstStyle>
            <a:lvl1pPr>
              <a:defRPr sz="750">
                <a:effectLst/>
                <a:latin typeface="Cora Rg" panose="020B0600030000020004" pitchFamily="34" charset="-18"/>
              </a:defRPr>
            </a:lvl1pPr>
          </a:lstStyle>
          <a:p>
            <a:endParaRPr lang="uk-UA"/>
          </a:p>
        </p:txBody>
      </p:sp>
      <p:sp>
        <p:nvSpPr>
          <p:cNvPr id="14" name="Picture Placeholder 2"/>
          <p:cNvSpPr>
            <a:spLocks noGrp="1"/>
          </p:cNvSpPr>
          <p:nvPr>
            <p:ph type="pic" sz="quarter" idx="13"/>
          </p:nvPr>
        </p:nvSpPr>
        <p:spPr>
          <a:xfrm>
            <a:off x="6000750" y="1200150"/>
            <a:ext cx="2514600" cy="2514600"/>
          </a:xfrm>
          <a:prstGeom prst="rect">
            <a:avLst/>
          </a:prstGeom>
          <a:effectLst>
            <a:outerShdw blurRad="127000" dist="38100" dir="5400000" algn="t" rotWithShape="0">
              <a:prstClr val="black">
                <a:alpha val="67000"/>
              </a:prstClr>
            </a:outerShdw>
          </a:effectLst>
        </p:spPr>
        <p:txBody>
          <a:bodyPr/>
          <a:lstStyle>
            <a:lvl1pPr>
              <a:defRPr sz="750">
                <a:effectLst/>
                <a:latin typeface="Cora Rg" panose="020B0600030000020004" pitchFamily="34" charset="-18"/>
              </a:defRPr>
            </a:lvl1pPr>
          </a:lstStyle>
          <a:p>
            <a:endParaRPr lang="uk-UA"/>
          </a:p>
        </p:txBody>
      </p:sp>
      <p:sp>
        <p:nvSpPr>
          <p:cNvPr id="15" name="Picture Placeholder 2"/>
          <p:cNvSpPr>
            <a:spLocks noGrp="1"/>
          </p:cNvSpPr>
          <p:nvPr>
            <p:ph type="pic" sz="quarter" idx="14"/>
          </p:nvPr>
        </p:nvSpPr>
        <p:spPr>
          <a:xfrm>
            <a:off x="3314700" y="1200150"/>
            <a:ext cx="2514600" cy="2514600"/>
          </a:xfrm>
          <a:prstGeom prst="rect">
            <a:avLst/>
          </a:prstGeom>
          <a:effectLst>
            <a:outerShdw blurRad="127000" dist="38100" dir="5400000" algn="t" rotWithShape="0">
              <a:prstClr val="black">
                <a:alpha val="67000"/>
              </a:prstClr>
            </a:outerShdw>
          </a:effectLst>
        </p:spPr>
        <p:txBody>
          <a:bodyPr/>
          <a:lstStyle>
            <a:lvl1pPr>
              <a:defRPr sz="750">
                <a:effectLst/>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D0940A9C-E8CD-4FA6-9C05-41889192ABED}"/>
              </a:ext>
            </a:extLst>
          </p:cNvPr>
          <p:cNvSpPr>
            <a:spLocks noGrp="1"/>
          </p:cNvSpPr>
          <p:nvPr>
            <p:ph type="body" sz="quarter" idx="15" hasCustomPrompt="1"/>
          </p:nvPr>
        </p:nvSpPr>
        <p:spPr>
          <a:xfrm>
            <a:off x="438151" y="2914650"/>
            <a:ext cx="8286750" cy="15240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7" name="Title 4">
            <a:extLst>
              <a:ext uri="{FF2B5EF4-FFF2-40B4-BE49-F238E27FC236}">
                <a16:creationId xmlns:a16="http://schemas.microsoft.com/office/drawing/2014/main" id="{5AEBD6FF-7195-414C-86BF-A7C89BBF9B09}"/>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40099839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125" decel="100000" fill="hold"/>
                                        <p:tgtEl>
                                          <p:spTgt spid="13"/>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250"/>
                                        <p:tgtEl>
                                          <p:spTgt spid="15"/>
                                        </p:tgtEl>
                                      </p:cBhvr>
                                    </p:animEffect>
                                    <p:anim calcmode="lin" valueType="num">
                                      <p:cBhvr>
                                        <p:cTn id="14" dur="1250" fill="hold"/>
                                        <p:tgtEl>
                                          <p:spTgt spid="15"/>
                                        </p:tgtEl>
                                        <p:attrNameLst>
                                          <p:attrName>ppt_x</p:attrName>
                                        </p:attrNameLst>
                                      </p:cBhvr>
                                      <p:tavLst>
                                        <p:tav tm="0">
                                          <p:val>
                                            <p:strVal val="#ppt_x"/>
                                          </p:val>
                                        </p:tav>
                                        <p:tav tm="100000">
                                          <p:val>
                                            <p:strVal val="#ppt_x"/>
                                          </p:val>
                                        </p:tav>
                                      </p:tavLst>
                                    </p:anim>
                                    <p:anim calcmode="lin" valueType="num">
                                      <p:cBhvr>
                                        <p:cTn id="15" dur="1125" decel="100000" fill="hold"/>
                                        <p:tgtEl>
                                          <p:spTgt spid="15"/>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500"/>
                                  </p:stCondLst>
                                  <p:endCondLst>
                                    <p:cond evt="begin" delay="0">
                                      <p:tn val="17"/>
                                    </p:cond>
                                  </p:end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250"/>
                                        <p:tgtEl>
                                          <p:spTgt spid="14"/>
                                        </p:tgtEl>
                                      </p:cBhvr>
                                    </p:animEffect>
                                    <p:anim calcmode="lin" valueType="num">
                                      <p:cBhvr>
                                        <p:cTn id="20" dur="1250" fill="hold"/>
                                        <p:tgtEl>
                                          <p:spTgt spid="14"/>
                                        </p:tgtEl>
                                        <p:attrNameLst>
                                          <p:attrName>ppt_x</p:attrName>
                                        </p:attrNameLst>
                                      </p:cBhvr>
                                      <p:tavLst>
                                        <p:tav tm="0">
                                          <p:val>
                                            <p:strVal val="#ppt_x"/>
                                          </p:val>
                                        </p:tav>
                                        <p:tav tm="100000">
                                          <p:val>
                                            <p:strVal val="#ppt_x"/>
                                          </p:val>
                                        </p:tav>
                                      </p:tavLst>
                                    </p:anim>
                                    <p:anim calcmode="lin" valueType="num">
                                      <p:cBhvr>
                                        <p:cTn id="21" dur="1125" decel="100000" fill="hold"/>
                                        <p:tgtEl>
                                          <p:spTgt spid="14"/>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PORTFOLIO OPT-5">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143000" y="12024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0" name="Picture Placeholder 5"/>
          <p:cNvSpPr>
            <a:spLocks noGrp="1"/>
          </p:cNvSpPr>
          <p:nvPr>
            <p:ph type="pic" sz="quarter" idx="12"/>
          </p:nvPr>
        </p:nvSpPr>
        <p:spPr>
          <a:xfrm>
            <a:off x="1143000" y="21168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1" name="Picture Placeholder 5"/>
          <p:cNvSpPr>
            <a:spLocks noGrp="1"/>
          </p:cNvSpPr>
          <p:nvPr>
            <p:ph type="pic" sz="quarter" idx="13"/>
          </p:nvPr>
        </p:nvSpPr>
        <p:spPr>
          <a:xfrm>
            <a:off x="1143000" y="30312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2" name="Picture Placeholder 5"/>
          <p:cNvSpPr>
            <a:spLocks noGrp="1"/>
          </p:cNvSpPr>
          <p:nvPr>
            <p:ph type="pic" sz="quarter" idx="14"/>
          </p:nvPr>
        </p:nvSpPr>
        <p:spPr>
          <a:xfrm>
            <a:off x="2057400" y="12024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4" name="Picture Placeholder 5"/>
          <p:cNvSpPr>
            <a:spLocks noGrp="1"/>
          </p:cNvSpPr>
          <p:nvPr>
            <p:ph type="pic" sz="quarter" idx="16"/>
          </p:nvPr>
        </p:nvSpPr>
        <p:spPr>
          <a:xfrm>
            <a:off x="2057400" y="30312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5" name="Picture Placeholder 5"/>
          <p:cNvSpPr>
            <a:spLocks noGrp="1"/>
          </p:cNvSpPr>
          <p:nvPr>
            <p:ph type="pic" sz="quarter" idx="17"/>
          </p:nvPr>
        </p:nvSpPr>
        <p:spPr>
          <a:xfrm>
            <a:off x="2971800" y="12024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6" name="Picture Placeholder 5"/>
          <p:cNvSpPr>
            <a:spLocks noGrp="1"/>
          </p:cNvSpPr>
          <p:nvPr>
            <p:ph type="pic" sz="quarter" idx="18"/>
          </p:nvPr>
        </p:nvSpPr>
        <p:spPr>
          <a:xfrm>
            <a:off x="2971800" y="21168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7" name="Picture Placeholder 5"/>
          <p:cNvSpPr>
            <a:spLocks noGrp="1"/>
          </p:cNvSpPr>
          <p:nvPr>
            <p:ph type="pic" sz="quarter" idx="19"/>
          </p:nvPr>
        </p:nvSpPr>
        <p:spPr>
          <a:xfrm>
            <a:off x="2971800" y="30312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18" name="Picture Placeholder 5"/>
          <p:cNvSpPr>
            <a:spLocks noGrp="1"/>
          </p:cNvSpPr>
          <p:nvPr>
            <p:ph type="pic" sz="quarter" idx="20"/>
          </p:nvPr>
        </p:nvSpPr>
        <p:spPr>
          <a:xfrm>
            <a:off x="2057400" y="2116836"/>
            <a:ext cx="914400" cy="914400"/>
          </a:xfrm>
          <a:prstGeom prst="rect">
            <a:avLst/>
          </a:prstGeom>
        </p:spPr>
        <p:txBody>
          <a:bodyPr/>
          <a:lstStyle>
            <a:lvl1pPr>
              <a:defRPr sz="750">
                <a:latin typeface="Cora Rg" panose="020B0600030000020004" pitchFamily="34" charset="-18"/>
              </a:defRPr>
            </a:lvl1pPr>
          </a:lstStyle>
          <a:p>
            <a:endParaRPr lang="uk-UA"/>
          </a:p>
        </p:txBody>
      </p:sp>
      <p:sp>
        <p:nvSpPr>
          <p:cNvPr id="20" name="Text Placeholder 3">
            <a:extLst>
              <a:ext uri="{FF2B5EF4-FFF2-40B4-BE49-F238E27FC236}">
                <a16:creationId xmlns:a16="http://schemas.microsoft.com/office/drawing/2014/main" id="{85DAD8E6-640B-4813-BC19-014413E885BB}"/>
              </a:ext>
            </a:extLst>
          </p:cNvPr>
          <p:cNvSpPr>
            <a:spLocks noGrp="1"/>
          </p:cNvSpPr>
          <p:nvPr>
            <p:ph type="body" sz="quarter" idx="15" hasCustomPrompt="1"/>
          </p:nvPr>
        </p:nvSpPr>
        <p:spPr>
          <a:xfrm>
            <a:off x="4381501" y="857250"/>
            <a:ext cx="4133850" cy="348615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3" name="Title 4">
            <a:extLst>
              <a:ext uri="{FF2B5EF4-FFF2-40B4-BE49-F238E27FC236}">
                <a16:creationId xmlns:a16="http://schemas.microsoft.com/office/drawing/2014/main" id="{17AB8E76-E5A2-4F41-86A7-40842CAD743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1348509339"/>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125" decel="100000" fill="hold"/>
                                        <p:tgtEl>
                                          <p:spTgt spid="12"/>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500"/>
                                  </p:stCondLst>
                                  <p:endCondLst>
                                    <p:cond evt="begin" delay="0">
                                      <p:tn val="17"/>
                                    </p:cond>
                                  </p:end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250"/>
                                        <p:tgtEl>
                                          <p:spTgt spid="15"/>
                                        </p:tgtEl>
                                      </p:cBhvr>
                                    </p:animEffect>
                                    <p:anim calcmode="lin" valueType="num">
                                      <p:cBhvr>
                                        <p:cTn id="20" dur="1250" fill="hold"/>
                                        <p:tgtEl>
                                          <p:spTgt spid="15"/>
                                        </p:tgtEl>
                                        <p:attrNameLst>
                                          <p:attrName>ppt_x</p:attrName>
                                        </p:attrNameLst>
                                      </p:cBhvr>
                                      <p:tavLst>
                                        <p:tav tm="0">
                                          <p:val>
                                            <p:strVal val="#ppt_x"/>
                                          </p:val>
                                        </p:tav>
                                        <p:tav tm="100000">
                                          <p:val>
                                            <p:strVal val="#ppt_x"/>
                                          </p:val>
                                        </p:tav>
                                      </p:tavLst>
                                    </p:anim>
                                    <p:anim calcmode="lin" valueType="num">
                                      <p:cBhvr>
                                        <p:cTn id="21" dur="1125" decel="100000" fill="hold"/>
                                        <p:tgtEl>
                                          <p:spTgt spid="15"/>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nodePh="1">
                                  <p:stCondLst>
                                    <p:cond delay="750"/>
                                  </p:stCondLst>
                                  <p:endCondLst>
                                    <p:cond evt="begin" delay="0">
                                      <p:tn val="23"/>
                                    </p:cond>
                                  </p:end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250"/>
                                        <p:tgtEl>
                                          <p:spTgt spid="10"/>
                                        </p:tgtEl>
                                      </p:cBhvr>
                                    </p:animEffect>
                                    <p:anim calcmode="lin" valueType="num">
                                      <p:cBhvr>
                                        <p:cTn id="26" dur="1250" fill="hold"/>
                                        <p:tgtEl>
                                          <p:spTgt spid="10"/>
                                        </p:tgtEl>
                                        <p:attrNameLst>
                                          <p:attrName>ppt_x</p:attrName>
                                        </p:attrNameLst>
                                      </p:cBhvr>
                                      <p:tavLst>
                                        <p:tav tm="0">
                                          <p:val>
                                            <p:strVal val="#ppt_x"/>
                                          </p:val>
                                        </p:tav>
                                        <p:tav tm="100000">
                                          <p:val>
                                            <p:strVal val="#ppt_x"/>
                                          </p:val>
                                        </p:tav>
                                      </p:tavLst>
                                    </p:anim>
                                    <p:anim calcmode="lin" valueType="num">
                                      <p:cBhvr>
                                        <p:cTn id="27" dur="1125" decel="100000" fill="hold"/>
                                        <p:tgtEl>
                                          <p:spTgt spid="10"/>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nodePh="1">
                                  <p:stCondLst>
                                    <p:cond delay="1000"/>
                                  </p:stCondLst>
                                  <p:endCondLst>
                                    <p:cond evt="begin" delay="0">
                                      <p:tn val="29"/>
                                    </p:cond>
                                  </p:end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250"/>
                                        <p:tgtEl>
                                          <p:spTgt spid="18"/>
                                        </p:tgtEl>
                                      </p:cBhvr>
                                    </p:animEffect>
                                    <p:anim calcmode="lin" valueType="num">
                                      <p:cBhvr>
                                        <p:cTn id="32" dur="1250" fill="hold"/>
                                        <p:tgtEl>
                                          <p:spTgt spid="18"/>
                                        </p:tgtEl>
                                        <p:attrNameLst>
                                          <p:attrName>ppt_x</p:attrName>
                                        </p:attrNameLst>
                                      </p:cBhvr>
                                      <p:tavLst>
                                        <p:tav tm="0">
                                          <p:val>
                                            <p:strVal val="#ppt_x"/>
                                          </p:val>
                                        </p:tav>
                                        <p:tav tm="100000">
                                          <p:val>
                                            <p:strVal val="#ppt_x"/>
                                          </p:val>
                                        </p:tav>
                                      </p:tavLst>
                                    </p:anim>
                                    <p:anim calcmode="lin" valueType="num">
                                      <p:cBhvr>
                                        <p:cTn id="33" dur="1125" decel="100000" fill="hold"/>
                                        <p:tgtEl>
                                          <p:spTgt spid="18"/>
                                        </p:tgtEl>
                                        <p:attrNameLst>
                                          <p:attrName>ppt_y</p:attrName>
                                        </p:attrNameLst>
                                      </p:cBhvr>
                                      <p:tavLst>
                                        <p:tav tm="0">
                                          <p:val>
                                            <p:strVal val="#ppt_y+1"/>
                                          </p:val>
                                        </p:tav>
                                        <p:tav tm="100000">
                                          <p:val>
                                            <p:strVal val="#ppt_y-.03"/>
                                          </p:val>
                                        </p:tav>
                                      </p:tavLst>
                                    </p:anim>
                                    <p:anim calcmode="lin" valueType="num">
                                      <p:cBhvr>
                                        <p:cTn id="34" dur="125" accel="100000" fill="hold">
                                          <p:stCondLst>
                                            <p:cond delay="1125"/>
                                          </p:stCondLst>
                                        </p:cTn>
                                        <p:tgtEl>
                                          <p:spTgt spid="18"/>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nodePh="1">
                                  <p:stCondLst>
                                    <p:cond delay="1250"/>
                                  </p:stCondLst>
                                  <p:endCondLst>
                                    <p:cond evt="begin" delay="0">
                                      <p:tn val="35"/>
                                    </p:cond>
                                  </p:end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250"/>
                                        <p:tgtEl>
                                          <p:spTgt spid="16"/>
                                        </p:tgtEl>
                                      </p:cBhvr>
                                    </p:animEffect>
                                    <p:anim calcmode="lin" valueType="num">
                                      <p:cBhvr>
                                        <p:cTn id="38" dur="1250" fill="hold"/>
                                        <p:tgtEl>
                                          <p:spTgt spid="16"/>
                                        </p:tgtEl>
                                        <p:attrNameLst>
                                          <p:attrName>ppt_x</p:attrName>
                                        </p:attrNameLst>
                                      </p:cBhvr>
                                      <p:tavLst>
                                        <p:tav tm="0">
                                          <p:val>
                                            <p:strVal val="#ppt_x"/>
                                          </p:val>
                                        </p:tav>
                                        <p:tav tm="100000">
                                          <p:val>
                                            <p:strVal val="#ppt_x"/>
                                          </p:val>
                                        </p:tav>
                                      </p:tavLst>
                                    </p:anim>
                                    <p:anim calcmode="lin" valueType="num">
                                      <p:cBhvr>
                                        <p:cTn id="39" dur="1125" decel="100000" fill="hold"/>
                                        <p:tgtEl>
                                          <p:spTgt spid="16"/>
                                        </p:tgtEl>
                                        <p:attrNameLst>
                                          <p:attrName>ppt_y</p:attrName>
                                        </p:attrNameLst>
                                      </p:cBhvr>
                                      <p:tavLst>
                                        <p:tav tm="0">
                                          <p:val>
                                            <p:strVal val="#ppt_y+1"/>
                                          </p:val>
                                        </p:tav>
                                        <p:tav tm="100000">
                                          <p:val>
                                            <p:strVal val="#ppt_y-.03"/>
                                          </p:val>
                                        </p:tav>
                                      </p:tavLst>
                                    </p:anim>
                                    <p:anim calcmode="lin" valueType="num">
                                      <p:cBhvr>
                                        <p:cTn id="40" dur="125" accel="100000" fill="hold">
                                          <p:stCondLst>
                                            <p:cond delay="1125"/>
                                          </p:stCondLst>
                                        </p:cTn>
                                        <p:tgtEl>
                                          <p:spTgt spid="1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nodePh="1">
                                  <p:stCondLst>
                                    <p:cond delay="1500"/>
                                  </p:stCondLst>
                                  <p:endCondLst>
                                    <p:cond evt="begin" delay="0">
                                      <p:tn val="41"/>
                                    </p:cond>
                                  </p:end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250"/>
                                        <p:tgtEl>
                                          <p:spTgt spid="11"/>
                                        </p:tgtEl>
                                      </p:cBhvr>
                                    </p:animEffect>
                                    <p:anim calcmode="lin" valueType="num">
                                      <p:cBhvr>
                                        <p:cTn id="44" dur="1250" fill="hold"/>
                                        <p:tgtEl>
                                          <p:spTgt spid="11"/>
                                        </p:tgtEl>
                                        <p:attrNameLst>
                                          <p:attrName>ppt_x</p:attrName>
                                        </p:attrNameLst>
                                      </p:cBhvr>
                                      <p:tavLst>
                                        <p:tav tm="0">
                                          <p:val>
                                            <p:strVal val="#ppt_x"/>
                                          </p:val>
                                        </p:tav>
                                        <p:tav tm="100000">
                                          <p:val>
                                            <p:strVal val="#ppt_x"/>
                                          </p:val>
                                        </p:tav>
                                      </p:tavLst>
                                    </p:anim>
                                    <p:anim calcmode="lin" valueType="num">
                                      <p:cBhvr>
                                        <p:cTn id="45" dur="1125" decel="100000" fill="hold"/>
                                        <p:tgtEl>
                                          <p:spTgt spid="11"/>
                                        </p:tgtEl>
                                        <p:attrNameLst>
                                          <p:attrName>ppt_y</p:attrName>
                                        </p:attrNameLst>
                                      </p:cBhvr>
                                      <p:tavLst>
                                        <p:tav tm="0">
                                          <p:val>
                                            <p:strVal val="#ppt_y+1"/>
                                          </p:val>
                                        </p:tav>
                                        <p:tav tm="100000">
                                          <p:val>
                                            <p:strVal val="#ppt_y-.03"/>
                                          </p:val>
                                        </p:tav>
                                      </p:tavLst>
                                    </p:anim>
                                    <p:anim calcmode="lin" valueType="num">
                                      <p:cBhvr>
                                        <p:cTn id="46"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nodePh="1">
                                  <p:stCondLst>
                                    <p:cond delay="1750"/>
                                  </p:stCondLst>
                                  <p:endCondLst>
                                    <p:cond evt="begin" delay="0">
                                      <p:tn val="47"/>
                                    </p:cond>
                                  </p:end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250"/>
                                        <p:tgtEl>
                                          <p:spTgt spid="14"/>
                                        </p:tgtEl>
                                      </p:cBhvr>
                                    </p:animEffect>
                                    <p:anim calcmode="lin" valueType="num">
                                      <p:cBhvr>
                                        <p:cTn id="50" dur="1250" fill="hold"/>
                                        <p:tgtEl>
                                          <p:spTgt spid="14"/>
                                        </p:tgtEl>
                                        <p:attrNameLst>
                                          <p:attrName>ppt_x</p:attrName>
                                        </p:attrNameLst>
                                      </p:cBhvr>
                                      <p:tavLst>
                                        <p:tav tm="0">
                                          <p:val>
                                            <p:strVal val="#ppt_x"/>
                                          </p:val>
                                        </p:tav>
                                        <p:tav tm="100000">
                                          <p:val>
                                            <p:strVal val="#ppt_x"/>
                                          </p:val>
                                        </p:tav>
                                      </p:tavLst>
                                    </p:anim>
                                    <p:anim calcmode="lin" valueType="num">
                                      <p:cBhvr>
                                        <p:cTn id="51" dur="1125" decel="100000" fill="hold"/>
                                        <p:tgtEl>
                                          <p:spTgt spid="14"/>
                                        </p:tgtEl>
                                        <p:attrNameLst>
                                          <p:attrName>ppt_y</p:attrName>
                                        </p:attrNameLst>
                                      </p:cBhvr>
                                      <p:tavLst>
                                        <p:tav tm="0">
                                          <p:val>
                                            <p:strVal val="#ppt_y+1"/>
                                          </p:val>
                                        </p:tav>
                                        <p:tav tm="100000">
                                          <p:val>
                                            <p:strVal val="#ppt_y-.03"/>
                                          </p:val>
                                        </p:tav>
                                      </p:tavLst>
                                    </p:anim>
                                    <p:anim calcmode="lin" valueType="num">
                                      <p:cBhvr>
                                        <p:cTn id="52"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nodePh="1">
                                  <p:stCondLst>
                                    <p:cond delay="2000"/>
                                  </p:stCondLst>
                                  <p:endCondLst>
                                    <p:cond evt="begin" delay="0">
                                      <p:tn val="53"/>
                                    </p:cond>
                                  </p:end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250"/>
                                        <p:tgtEl>
                                          <p:spTgt spid="17"/>
                                        </p:tgtEl>
                                      </p:cBhvr>
                                    </p:animEffect>
                                    <p:anim calcmode="lin" valueType="num">
                                      <p:cBhvr>
                                        <p:cTn id="56" dur="1250" fill="hold"/>
                                        <p:tgtEl>
                                          <p:spTgt spid="17"/>
                                        </p:tgtEl>
                                        <p:attrNameLst>
                                          <p:attrName>ppt_x</p:attrName>
                                        </p:attrNameLst>
                                      </p:cBhvr>
                                      <p:tavLst>
                                        <p:tav tm="0">
                                          <p:val>
                                            <p:strVal val="#ppt_x"/>
                                          </p:val>
                                        </p:tav>
                                        <p:tav tm="100000">
                                          <p:val>
                                            <p:strVal val="#ppt_x"/>
                                          </p:val>
                                        </p:tav>
                                      </p:tavLst>
                                    </p:anim>
                                    <p:anim calcmode="lin" valueType="num">
                                      <p:cBhvr>
                                        <p:cTn id="57" dur="1125" decel="100000" fill="hold"/>
                                        <p:tgtEl>
                                          <p:spTgt spid="17"/>
                                        </p:tgtEl>
                                        <p:attrNameLst>
                                          <p:attrName>ppt_y</p:attrName>
                                        </p:attrNameLst>
                                      </p:cBhvr>
                                      <p:tavLst>
                                        <p:tav tm="0">
                                          <p:val>
                                            <p:strVal val="#ppt_y+1"/>
                                          </p:val>
                                        </p:tav>
                                        <p:tav tm="100000">
                                          <p:val>
                                            <p:strVal val="#ppt_y-.03"/>
                                          </p:val>
                                        </p:tav>
                                      </p:tavLst>
                                    </p:anim>
                                    <p:anim calcmode="lin" valueType="num">
                                      <p:cBhvr>
                                        <p:cTn id="58" dur="125" accel="100000" fill="hold">
                                          <p:stCondLst>
                                            <p:cond delay="1125"/>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4" grpId="0"/>
      <p:bldP spid="15" grpId="0"/>
      <p:bldP spid="16" grpId="0"/>
      <p:bldP spid="17" grpId="0"/>
      <p:bldP spid="18" grpId="0"/>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PORTFOLIO OPT-6">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0" y="1200150"/>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14" name="Picture Placeholder 2"/>
          <p:cNvSpPr>
            <a:spLocks noGrp="1"/>
          </p:cNvSpPr>
          <p:nvPr>
            <p:ph type="pic" sz="quarter" idx="14"/>
          </p:nvPr>
        </p:nvSpPr>
        <p:spPr>
          <a:xfrm>
            <a:off x="0" y="2574036"/>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0" name="Picture Placeholder 2"/>
          <p:cNvSpPr>
            <a:spLocks noGrp="1"/>
          </p:cNvSpPr>
          <p:nvPr>
            <p:ph type="pic" sz="quarter" idx="15"/>
          </p:nvPr>
        </p:nvSpPr>
        <p:spPr>
          <a:xfrm>
            <a:off x="1828800" y="1200150"/>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1" name="Picture Placeholder 2"/>
          <p:cNvSpPr>
            <a:spLocks noGrp="1"/>
          </p:cNvSpPr>
          <p:nvPr>
            <p:ph type="pic" sz="quarter" idx="16"/>
          </p:nvPr>
        </p:nvSpPr>
        <p:spPr>
          <a:xfrm>
            <a:off x="1828800" y="2574036"/>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2" name="Picture Placeholder 2"/>
          <p:cNvSpPr>
            <a:spLocks noGrp="1"/>
          </p:cNvSpPr>
          <p:nvPr>
            <p:ph type="pic" sz="quarter" idx="17"/>
          </p:nvPr>
        </p:nvSpPr>
        <p:spPr>
          <a:xfrm>
            <a:off x="3657600" y="1200150"/>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3" name="Picture Placeholder 2"/>
          <p:cNvSpPr>
            <a:spLocks noGrp="1"/>
          </p:cNvSpPr>
          <p:nvPr>
            <p:ph type="pic" sz="quarter" idx="18"/>
          </p:nvPr>
        </p:nvSpPr>
        <p:spPr>
          <a:xfrm>
            <a:off x="3657600" y="2574036"/>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4" name="Picture Placeholder 2"/>
          <p:cNvSpPr>
            <a:spLocks noGrp="1"/>
          </p:cNvSpPr>
          <p:nvPr>
            <p:ph type="pic" sz="quarter" idx="19"/>
          </p:nvPr>
        </p:nvSpPr>
        <p:spPr>
          <a:xfrm>
            <a:off x="5486400" y="1200150"/>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5" name="Picture Placeholder 2"/>
          <p:cNvSpPr>
            <a:spLocks noGrp="1"/>
          </p:cNvSpPr>
          <p:nvPr>
            <p:ph type="pic" sz="quarter" idx="20"/>
          </p:nvPr>
        </p:nvSpPr>
        <p:spPr>
          <a:xfrm>
            <a:off x="5486400" y="2574036"/>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6" name="Picture Placeholder 2"/>
          <p:cNvSpPr>
            <a:spLocks noGrp="1"/>
          </p:cNvSpPr>
          <p:nvPr>
            <p:ph type="pic" sz="quarter" idx="21"/>
          </p:nvPr>
        </p:nvSpPr>
        <p:spPr>
          <a:xfrm>
            <a:off x="7315200" y="1200150"/>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27" name="Picture Placeholder 2"/>
          <p:cNvSpPr>
            <a:spLocks noGrp="1"/>
          </p:cNvSpPr>
          <p:nvPr>
            <p:ph type="pic" sz="quarter" idx="22"/>
          </p:nvPr>
        </p:nvSpPr>
        <p:spPr>
          <a:xfrm>
            <a:off x="7315200" y="2574036"/>
            <a:ext cx="1828800" cy="1371600"/>
          </a:xfrm>
          <a:prstGeom prst="rect">
            <a:avLst/>
          </a:prstGeom>
          <a:ln w="12700">
            <a:solidFill>
              <a:schemeClr val="bg1"/>
            </a:solidFill>
          </a:ln>
          <a:effectLst/>
        </p:spPr>
        <p:txBody>
          <a:bodyPr/>
          <a:lstStyle>
            <a:lvl1pPr>
              <a:defRPr sz="750">
                <a:latin typeface="Cora Rg" panose="020B0600030000020004" pitchFamily="34" charset="-18"/>
              </a:defRPr>
            </a:lvl1pPr>
          </a:lstStyle>
          <a:p>
            <a:endParaRPr lang="uk-UA"/>
          </a:p>
        </p:txBody>
      </p:sp>
      <p:sp>
        <p:nvSpPr>
          <p:cNvPr id="13" name="Title 4">
            <a:extLst>
              <a:ext uri="{FF2B5EF4-FFF2-40B4-BE49-F238E27FC236}">
                <a16:creationId xmlns:a16="http://schemas.microsoft.com/office/drawing/2014/main" id="{4786FB9A-80F6-48A0-808E-710A95461874}"/>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32984681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250"/>
                                        <p:tgtEl>
                                          <p:spTgt spid="20"/>
                                        </p:tgtEl>
                                      </p:cBhvr>
                                    </p:animEffect>
                                    <p:anim calcmode="lin" valueType="num">
                                      <p:cBhvr>
                                        <p:cTn id="14" dur="1250" fill="hold"/>
                                        <p:tgtEl>
                                          <p:spTgt spid="20"/>
                                        </p:tgtEl>
                                        <p:attrNameLst>
                                          <p:attrName>ppt_x</p:attrName>
                                        </p:attrNameLst>
                                      </p:cBhvr>
                                      <p:tavLst>
                                        <p:tav tm="0">
                                          <p:val>
                                            <p:strVal val="#ppt_x"/>
                                          </p:val>
                                        </p:tav>
                                        <p:tav tm="100000">
                                          <p:val>
                                            <p:strVal val="#ppt_x"/>
                                          </p:val>
                                        </p:tav>
                                      </p:tavLst>
                                    </p:anim>
                                    <p:anim calcmode="lin" valueType="num">
                                      <p:cBhvr>
                                        <p:cTn id="15" dur="1125" decel="100000" fill="hold"/>
                                        <p:tgtEl>
                                          <p:spTgt spid="2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2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250"/>
                                        <p:tgtEl>
                                          <p:spTgt spid="22"/>
                                        </p:tgtEl>
                                      </p:cBhvr>
                                    </p:animEffect>
                                    <p:anim calcmode="lin" valueType="num">
                                      <p:cBhvr>
                                        <p:cTn id="20" dur="1250" fill="hold"/>
                                        <p:tgtEl>
                                          <p:spTgt spid="22"/>
                                        </p:tgtEl>
                                        <p:attrNameLst>
                                          <p:attrName>ppt_x</p:attrName>
                                        </p:attrNameLst>
                                      </p:cBhvr>
                                      <p:tavLst>
                                        <p:tav tm="0">
                                          <p:val>
                                            <p:strVal val="#ppt_x"/>
                                          </p:val>
                                        </p:tav>
                                        <p:tav tm="100000">
                                          <p:val>
                                            <p:strVal val="#ppt_x"/>
                                          </p:val>
                                        </p:tav>
                                      </p:tavLst>
                                    </p:anim>
                                    <p:anim calcmode="lin" valueType="num">
                                      <p:cBhvr>
                                        <p:cTn id="21" dur="1125" decel="100000" fill="hold"/>
                                        <p:tgtEl>
                                          <p:spTgt spid="2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2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250"/>
                                        <p:tgtEl>
                                          <p:spTgt spid="24"/>
                                        </p:tgtEl>
                                      </p:cBhvr>
                                    </p:animEffect>
                                    <p:anim calcmode="lin" valueType="num">
                                      <p:cBhvr>
                                        <p:cTn id="26" dur="1250" fill="hold"/>
                                        <p:tgtEl>
                                          <p:spTgt spid="24"/>
                                        </p:tgtEl>
                                        <p:attrNameLst>
                                          <p:attrName>ppt_x</p:attrName>
                                        </p:attrNameLst>
                                      </p:cBhvr>
                                      <p:tavLst>
                                        <p:tav tm="0">
                                          <p:val>
                                            <p:strVal val="#ppt_x"/>
                                          </p:val>
                                        </p:tav>
                                        <p:tav tm="100000">
                                          <p:val>
                                            <p:strVal val="#ppt_x"/>
                                          </p:val>
                                        </p:tav>
                                      </p:tavLst>
                                    </p:anim>
                                    <p:anim calcmode="lin" valueType="num">
                                      <p:cBhvr>
                                        <p:cTn id="27" dur="1125" decel="100000" fill="hold"/>
                                        <p:tgtEl>
                                          <p:spTgt spid="24"/>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24"/>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250"/>
                                        <p:tgtEl>
                                          <p:spTgt spid="26"/>
                                        </p:tgtEl>
                                      </p:cBhvr>
                                    </p:animEffect>
                                    <p:anim calcmode="lin" valueType="num">
                                      <p:cBhvr>
                                        <p:cTn id="32" dur="1250" fill="hold"/>
                                        <p:tgtEl>
                                          <p:spTgt spid="26"/>
                                        </p:tgtEl>
                                        <p:attrNameLst>
                                          <p:attrName>ppt_x</p:attrName>
                                        </p:attrNameLst>
                                      </p:cBhvr>
                                      <p:tavLst>
                                        <p:tav tm="0">
                                          <p:val>
                                            <p:strVal val="#ppt_x"/>
                                          </p:val>
                                        </p:tav>
                                        <p:tav tm="100000">
                                          <p:val>
                                            <p:strVal val="#ppt_x"/>
                                          </p:val>
                                        </p:tav>
                                      </p:tavLst>
                                    </p:anim>
                                    <p:anim calcmode="lin" valueType="num">
                                      <p:cBhvr>
                                        <p:cTn id="33" dur="1125" decel="100000" fill="hold"/>
                                        <p:tgtEl>
                                          <p:spTgt spid="26"/>
                                        </p:tgtEl>
                                        <p:attrNameLst>
                                          <p:attrName>ppt_y</p:attrName>
                                        </p:attrNameLst>
                                      </p:cBhvr>
                                      <p:tavLst>
                                        <p:tav tm="0">
                                          <p:val>
                                            <p:strVal val="#ppt_y+1"/>
                                          </p:val>
                                        </p:tav>
                                        <p:tav tm="100000">
                                          <p:val>
                                            <p:strVal val="#ppt_y-.03"/>
                                          </p:val>
                                        </p:tav>
                                      </p:tavLst>
                                    </p:anim>
                                    <p:anim calcmode="lin" valueType="num">
                                      <p:cBhvr>
                                        <p:cTn id="34" dur="125" accel="100000" fill="hold">
                                          <p:stCondLst>
                                            <p:cond delay="1125"/>
                                          </p:stCondLst>
                                        </p:cTn>
                                        <p:tgtEl>
                                          <p:spTgt spid="26"/>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125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250"/>
                                        <p:tgtEl>
                                          <p:spTgt spid="14"/>
                                        </p:tgtEl>
                                      </p:cBhvr>
                                    </p:animEffect>
                                    <p:anim calcmode="lin" valueType="num">
                                      <p:cBhvr>
                                        <p:cTn id="38" dur="1250" fill="hold"/>
                                        <p:tgtEl>
                                          <p:spTgt spid="14"/>
                                        </p:tgtEl>
                                        <p:attrNameLst>
                                          <p:attrName>ppt_x</p:attrName>
                                        </p:attrNameLst>
                                      </p:cBhvr>
                                      <p:tavLst>
                                        <p:tav tm="0">
                                          <p:val>
                                            <p:strVal val="#ppt_x"/>
                                          </p:val>
                                        </p:tav>
                                        <p:tav tm="100000">
                                          <p:val>
                                            <p:strVal val="#ppt_x"/>
                                          </p:val>
                                        </p:tav>
                                      </p:tavLst>
                                    </p:anim>
                                    <p:anim calcmode="lin" valueType="num">
                                      <p:cBhvr>
                                        <p:cTn id="39" dur="1125" decel="100000" fill="hold"/>
                                        <p:tgtEl>
                                          <p:spTgt spid="14"/>
                                        </p:tgtEl>
                                        <p:attrNameLst>
                                          <p:attrName>ppt_y</p:attrName>
                                        </p:attrNameLst>
                                      </p:cBhvr>
                                      <p:tavLst>
                                        <p:tav tm="0">
                                          <p:val>
                                            <p:strVal val="#ppt_y+1"/>
                                          </p:val>
                                        </p:tav>
                                        <p:tav tm="100000">
                                          <p:val>
                                            <p:strVal val="#ppt_y-.03"/>
                                          </p:val>
                                        </p:tav>
                                      </p:tavLst>
                                    </p:anim>
                                    <p:anim calcmode="lin" valueType="num">
                                      <p:cBhvr>
                                        <p:cTn id="40"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150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250"/>
                                        <p:tgtEl>
                                          <p:spTgt spid="21"/>
                                        </p:tgtEl>
                                      </p:cBhvr>
                                    </p:animEffect>
                                    <p:anim calcmode="lin" valueType="num">
                                      <p:cBhvr>
                                        <p:cTn id="44" dur="1250" fill="hold"/>
                                        <p:tgtEl>
                                          <p:spTgt spid="21"/>
                                        </p:tgtEl>
                                        <p:attrNameLst>
                                          <p:attrName>ppt_x</p:attrName>
                                        </p:attrNameLst>
                                      </p:cBhvr>
                                      <p:tavLst>
                                        <p:tav tm="0">
                                          <p:val>
                                            <p:strVal val="#ppt_x"/>
                                          </p:val>
                                        </p:tav>
                                        <p:tav tm="100000">
                                          <p:val>
                                            <p:strVal val="#ppt_x"/>
                                          </p:val>
                                        </p:tav>
                                      </p:tavLst>
                                    </p:anim>
                                    <p:anim calcmode="lin" valueType="num">
                                      <p:cBhvr>
                                        <p:cTn id="45" dur="1125" decel="100000" fill="hold"/>
                                        <p:tgtEl>
                                          <p:spTgt spid="21"/>
                                        </p:tgtEl>
                                        <p:attrNameLst>
                                          <p:attrName>ppt_y</p:attrName>
                                        </p:attrNameLst>
                                      </p:cBhvr>
                                      <p:tavLst>
                                        <p:tav tm="0">
                                          <p:val>
                                            <p:strVal val="#ppt_y+1"/>
                                          </p:val>
                                        </p:tav>
                                        <p:tav tm="100000">
                                          <p:val>
                                            <p:strVal val="#ppt_y-.03"/>
                                          </p:val>
                                        </p:tav>
                                      </p:tavLst>
                                    </p:anim>
                                    <p:anim calcmode="lin" valueType="num">
                                      <p:cBhvr>
                                        <p:cTn id="46" dur="125" accel="100000" fill="hold">
                                          <p:stCondLst>
                                            <p:cond delay="1125"/>
                                          </p:stCondLst>
                                        </p:cTn>
                                        <p:tgtEl>
                                          <p:spTgt spid="21"/>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175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250"/>
                                        <p:tgtEl>
                                          <p:spTgt spid="23"/>
                                        </p:tgtEl>
                                      </p:cBhvr>
                                    </p:animEffect>
                                    <p:anim calcmode="lin" valueType="num">
                                      <p:cBhvr>
                                        <p:cTn id="50" dur="1250" fill="hold"/>
                                        <p:tgtEl>
                                          <p:spTgt spid="23"/>
                                        </p:tgtEl>
                                        <p:attrNameLst>
                                          <p:attrName>ppt_x</p:attrName>
                                        </p:attrNameLst>
                                      </p:cBhvr>
                                      <p:tavLst>
                                        <p:tav tm="0">
                                          <p:val>
                                            <p:strVal val="#ppt_x"/>
                                          </p:val>
                                        </p:tav>
                                        <p:tav tm="100000">
                                          <p:val>
                                            <p:strVal val="#ppt_x"/>
                                          </p:val>
                                        </p:tav>
                                      </p:tavLst>
                                    </p:anim>
                                    <p:anim calcmode="lin" valueType="num">
                                      <p:cBhvr>
                                        <p:cTn id="51" dur="1125" decel="100000" fill="hold"/>
                                        <p:tgtEl>
                                          <p:spTgt spid="23"/>
                                        </p:tgtEl>
                                        <p:attrNameLst>
                                          <p:attrName>ppt_y</p:attrName>
                                        </p:attrNameLst>
                                      </p:cBhvr>
                                      <p:tavLst>
                                        <p:tav tm="0">
                                          <p:val>
                                            <p:strVal val="#ppt_y+1"/>
                                          </p:val>
                                        </p:tav>
                                        <p:tav tm="100000">
                                          <p:val>
                                            <p:strVal val="#ppt_y-.03"/>
                                          </p:val>
                                        </p:tav>
                                      </p:tavLst>
                                    </p:anim>
                                    <p:anim calcmode="lin" valueType="num">
                                      <p:cBhvr>
                                        <p:cTn id="52" dur="125" accel="100000" fill="hold">
                                          <p:stCondLst>
                                            <p:cond delay="1125"/>
                                          </p:stCondLst>
                                        </p:cTn>
                                        <p:tgtEl>
                                          <p:spTgt spid="23"/>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2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250"/>
                                        <p:tgtEl>
                                          <p:spTgt spid="25"/>
                                        </p:tgtEl>
                                      </p:cBhvr>
                                    </p:animEffect>
                                    <p:anim calcmode="lin" valueType="num">
                                      <p:cBhvr>
                                        <p:cTn id="56" dur="1250" fill="hold"/>
                                        <p:tgtEl>
                                          <p:spTgt spid="25"/>
                                        </p:tgtEl>
                                        <p:attrNameLst>
                                          <p:attrName>ppt_x</p:attrName>
                                        </p:attrNameLst>
                                      </p:cBhvr>
                                      <p:tavLst>
                                        <p:tav tm="0">
                                          <p:val>
                                            <p:strVal val="#ppt_x"/>
                                          </p:val>
                                        </p:tav>
                                        <p:tav tm="100000">
                                          <p:val>
                                            <p:strVal val="#ppt_x"/>
                                          </p:val>
                                        </p:tav>
                                      </p:tavLst>
                                    </p:anim>
                                    <p:anim calcmode="lin" valueType="num">
                                      <p:cBhvr>
                                        <p:cTn id="57" dur="1125" decel="100000" fill="hold"/>
                                        <p:tgtEl>
                                          <p:spTgt spid="25"/>
                                        </p:tgtEl>
                                        <p:attrNameLst>
                                          <p:attrName>ppt_y</p:attrName>
                                        </p:attrNameLst>
                                      </p:cBhvr>
                                      <p:tavLst>
                                        <p:tav tm="0">
                                          <p:val>
                                            <p:strVal val="#ppt_y+1"/>
                                          </p:val>
                                        </p:tav>
                                        <p:tav tm="100000">
                                          <p:val>
                                            <p:strVal val="#ppt_y-.03"/>
                                          </p:val>
                                        </p:tav>
                                      </p:tavLst>
                                    </p:anim>
                                    <p:anim calcmode="lin" valueType="num">
                                      <p:cBhvr>
                                        <p:cTn id="58" dur="125" accel="100000" fill="hold">
                                          <p:stCondLst>
                                            <p:cond delay="1125"/>
                                          </p:stCondLst>
                                        </p:cTn>
                                        <p:tgtEl>
                                          <p:spTgt spid="25"/>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225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250"/>
                                        <p:tgtEl>
                                          <p:spTgt spid="27"/>
                                        </p:tgtEl>
                                      </p:cBhvr>
                                    </p:animEffect>
                                    <p:anim calcmode="lin" valueType="num">
                                      <p:cBhvr>
                                        <p:cTn id="62" dur="1250" fill="hold"/>
                                        <p:tgtEl>
                                          <p:spTgt spid="27"/>
                                        </p:tgtEl>
                                        <p:attrNameLst>
                                          <p:attrName>ppt_x</p:attrName>
                                        </p:attrNameLst>
                                      </p:cBhvr>
                                      <p:tavLst>
                                        <p:tav tm="0">
                                          <p:val>
                                            <p:strVal val="#ppt_x"/>
                                          </p:val>
                                        </p:tav>
                                        <p:tav tm="100000">
                                          <p:val>
                                            <p:strVal val="#ppt_x"/>
                                          </p:val>
                                        </p:tav>
                                      </p:tavLst>
                                    </p:anim>
                                    <p:anim calcmode="lin" valueType="num">
                                      <p:cBhvr>
                                        <p:cTn id="63" dur="1125" decel="100000" fill="hold"/>
                                        <p:tgtEl>
                                          <p:spTgt spid="27"/>
                                        </p:tgtEl>
                                        <p:attrNameLst>
                                          <p:attrName>ppt_y</p:attrName>
                                        </p:attrNameLst>
                                      </p:cBhvr>
                                      <p:tavLst>
                                        <p:tav tm="0">
                                          <p:val>
                                            <p:strVal val="#ppt_y+1"/>
                                          </p:val>
                                        </p:tav>
                                        <p:tav tm="100000">
                                          <p:val>
                                            <p:strVal val="#ppt_y-.03"/>
                                          </p:val>
                                        </p:tav>
                                      </p:tavLst>
                                    </p:anim>
                                    <p:anim calcmode="lin" valueType="num">
                                      <p:cBhvr>
                                        <p:cTn id="6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20" grpId="0" animBg="1"/>
      <p:bldP spid="21" grpId="0" animBg="1"/>
      <p:bldP spid="22" grpId="0" animBg="1"/>
      <p:bldP spid="23" grpId="0" animBg="1"/>
      <p:bldP spid="24" grpId="0" animBg="1"/>
      <p:bldP spid="25" grpId="0" animBg="1"/>
      <p:bldP spid="26" grpId="0" animBg="1"/>
      <p:bldP spid="27"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PORTFOLIO OPT-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0" y="1200150"/>
            <a:ext cx="2286000" cy="1371600"/>
          </a:xfrm>
          <a:prstGeom prst="rect">
            <a:avLst/>
          </a:prstGeom>
          <a:effectLst>
            <a:outerShdw blurRad="2921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3" name="Picture Placeholder 2"/>
          <p:cNvSpPr>
            <a:spLocks noGrp="1"/>
          </p:cNvSpPr>
          <p:nvPr>
            <p:ph type="pic" sz="quarter" idx="13"/>
          </p:nvPr>
        </p:nvSpPr>
        <p:spPr>
          <a:xfrm>
            <a:off x="2286000" y="1200150"/>
            <a:ext cx="2286000" cy="1371600"/>
          </a:xfrm>
          <a:prstGeom prst="rect">
            <a:avLst/>
          </a:prstGeom>
          <a:effectLst>
            <a:outerShdw blurRad="2921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4" name="Picture Placeholder 2"/>
          <p:cNvSpPr>
            <a:spLocks noGrp="1"/>
          </p:cNvSpPr>
          <p:nvPr>
            <p:ph type="pic" sz="quarter" idx="14"/>
          </p:nvPr>
        </p:nvSpPr>
        <p:spPr>
          <a:xfrm>
            <a:off x="0" y="2574036"/>
            <a:ext cx="2286000" cy="1371600"/>
          </a:xfrm>
          <a:prstGeom prst="rect">
            <a:avLst/>
          </a:prstGeom>
          <a:effectLst>
            <a:outerShdw blurRad="2921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5" name="Picture Placeholder 2"/>
          <p:cNvSpPr>
            <a:spLocks noGrp="1"/>
          </p:cNvSpPr>
          <p:nvPr>
            <p:ph type="pic" sz="quarter" idx="15"/>
          </p:nvPr>
        </p:nvSpPr>
        <p:spPr>
          <a:xfrm>
            <a:off x="2286000" y="2574036"/>
            <a:ext cx="2286000" cy="1371600"/>
          </a:xfrm>
          <a:prstGeom prst="rect">
            <a:avLst/>
          </a:prstGeom>
          <a:effectLst>
            <a:outerShdw blurRad="292100" dist="38100" dir="5400000" algn="t" rotWithShape="0">
              <a:prstClr val="black">
                <a:alpha val="67000"/>
              </a:prstClr>
            </a:outerShdw>
          </a:effectLst>
        </p:spPr>
        <p:txBody>
          <a:bodyPr/>
          <a:lstStyle>
            <a:lvl1pPr>
              <a:defRPr sz="750">
                <a:latin typeface="Cora Rg" panose="020B0600030000020004" pitchFamily="34" charset="-18"/>
              </a:defRPr>
            </a:lvl1pPr>
          </a:lstStyle>
          <a:p>
            <a:endParaRPr lang="uk-UA"/>
          </a:p>
        </p:txBody>
      </p:sp>
      <p:sp>
        <p:nvSpPr>
          <p:cNvPr id="11" name="Slide Number Placeholder 8">
            <a:extLst>
              <a:ext uri="{FF2B5EF4-FFF2-40B4-BE49-F238E27FC236}">
                <a16:creationId xmlns:a16="http://schemas.microsoft.com/office/drawing/2014/main" id="{4049ACD3-D50C-426D-ACAF-CDE6E29FA532}"/>
              </a:ext>
            </a:extLst>
          </p:cNvPr>
          <p:cNvSpPr>
            <a:spLocks noGrp="1"/>
          </p:cNvSpPr>
          <p:nvPr>
            <p:ph type="sldNum" sz="quarter" idx="10"/>
          </p:nvPr>
        </p:nvSpPr>
        <p:spPr>
          <a:xfrm>
            <a:off x="8420100" y="4667250"/>
            <a:ext cx="609600" cy="253916"/>
          </a:xfrm>
          <a:prstGeom prst="rect">
            <a:avLst/>
          </a:prstGeom>
          <a:noFill/>
        </p:spPr>
        <p:txBody>
          <a:bodyPr wrap="square" rtlCol="0">
            <a:spAutoFit/>
          </a:bodyPr>
          <a:lstStyle>
            <a:lvl1pPr>
              <a:defRPr lang="uk-UA" sz="1050" b="1" smtClean="0">
                <a:solidFill>
                  <a:schemeClr val="accent2"/>
                </a:solidFill>
              </a:defRPr>
            </a:lvl1pPr>
          </a:lstStyle>
          <a:p>
            <a:pPr algn="l"/>
            <a:r>
              <a:rPr lang="en-US" dirty="0"/>
              <a:t>0</a:t>
            </a:r>
            <a:fld id="{37D409AB-2201-4E18-8A34-C31753AD9B06}" type="slidenum">
              <a:rPr smtClean="0"/>
              <a:pPr algn="l"/>
              <a:t>‹#›</a:t>
            </a:fld>
            <a:endParaRPr dirty="0"/>
          </a:p>
        </p:txBody>
      </p:sp>
      <p:sp>
        <p:nvSpPr>
          <p:cNvPr id="9" name="Text Placeholder 3">
            <a:extLst>
              <a:ext uri="{FF2B5EF4-FFF2-40B4-BE49-F238E27FC236}">
                <a16:creationId xmlns:a16="http://schemas.microsoft.com/office/drawing/2014/main" id="{6141830B-EC7F-4846-845C-91BBE152D555}"/>
              </a:ext>
            </a:extLst>
          </p:cNvPr>
          <p:cNvSpPr>
            <a:spLocks noGrp="1"/>
          </p:cNvSpPr>
          <p:nvPr>
            <p:ph type="body" sz="quarter" idx="16" hasCustomPrompt="1"/>
          </p:nvPr>
        </p:nvSpPr>
        <p:spPr>
          <a:xfrm>
            <a:off x="4991101" y="857250"/>
            <a:ext cx="3524250" cy="348615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6" name="Title 4">
            <a:extLst>
              <a:ext uri="{FF2B5EF4-FFF2-40B4-BE49-F238E27FC236}">
                <a16:creationId xmlns:a16="http://schemas.microsoft.com/office/drawing/2014/main" id="{5DF74B47-4E5A-44BA-9E82-69DEF6E4CC68}"/>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267673552"/>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125" decel="100000" fill="hold"/>
                                        <p:tgtEl>
                                          <p:spTgt spid="10"/>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250"/>
                                        <p:tgtEl>
                                          <p:spTgt spid="13"/>
                                        </p:tgtEl>
                                      </p:cBhvr>
                                    </p:animEffect>
                                    <p:anim calcmode="lin" valueType="num">
                                      <p:cBhvr>
                                        <p:cTn id="14" dur="1250" fill="hold"/>
                                        <p:tgtEl>
                                          <p:spTgt spid="13"/>
                                        </p:tgtEl>
                                        <p:attrNameLst>
                                          <p:attrName>ppt_x</p:attrName>
                                        </p:attrNameLst>
                                      </p:cBhvr>
                                      <p:tavLst>
                                        <p:tav tm="0">
                                          <p:val>
                                            <p:strVal val="#ppt_x"/>
                                          </p:val>
                                        </p:tav>
                                        <p:tav tm="100000">
                                          <p:val>
                                            <p:strVal val="#ppt_x"/>
                                          </p:val>
                                        </p:tav>
                                      </p:tavLst>
                                    </p:anim>
                                    <p:anim calcmode="lin" valueType="num">
                                      <p:cBhvr>
                                        <p:cTn id="15" dur="1125" decel="100000" fill="hold"/>
                                        <p:tgtEl>
                                          <p:spTgt spid="13"/>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500"/>
                                  </p:stCondLst>
                                  <p:endCondLst>
                                    <p:cond evt="begin" delay="0">
                                      <p:tn val="17"/>
                                    </p:cond>
                                  </p:end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250"/>
                                        <p:tgtEl>
                                          <p:spTgt spid="14"/>
                                        </p:tgtEl>
                                      </p:cBhvr>
                                    </p:animEffect>
                                    <p:anim calcmode="lin" valueType="num">
                                      <p:cBhvr>
                                        <p:cTn id="20" dur="1250" fill="hold"/>
                                        <p:tgtEl>
                                          <p:spTgt spid="14"/>
                                        </p:tgtEl>
                                        <p:attrNameLst>
                                          <p:attrName>ppt_x</p:attrName>
                                        </p:attrNameLst>
                                      </p:cBhvr>
                                      <p:tavLst>
                                        <p:tav tm="0">
                                          <p:val>
                                            <p:strVal val="#ppt_x"/>
                                          </p:val>
                                        </p:tav>
                                        <p:tav tm="100000">
                                          <p:val>
                                            <p:strVal val="#ppt_x"/>
                                          </p:val>
                                        </p:tav>
                                      </p:tavLst>
                                    </p:anim>
                                    <p:anim calcmode="lin" valueType="num">
                                      <p:cBhvr>
                                        <p:cTn id="21" dur="1125" decel="100000" fill="hold"/>
                                        <p:tgtEl>
                                          <p:spTgt spid="14"/>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nodePh="1">
                                  <p:stCondLst>
                                    <p:cond delay="750"/>
                                  </p:stCondLst>
                                  <p:endCondLst>
                                    <p:cond evt="begin" delay="0">
                                      <p:tn val="23"/>
                                    </p:cond>
                                  </p:end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250"/>
                                        <p:tgtEl>
                                          <p:spTgt spid="15"/>
                                        </p:tgtEl>
                                      </p:cBhvr>
                                    </p:animEffect>
                                    <p:anim calcmode="lin" valueType="num">
                                      <p:cBhvr>
                                        <p:cTn id="26" dur="1250" fill="hold"/>
                                        <p:tgtEl>
                                          <p:spTgt spid="15"/>
                                        </p:tgtEl>
                                        <p:attrNameLst>
                                          <p:attrName>ppt_x</p:attrName>
                                        </p:attrNameLst>
                                      </p:cBhvr>
                                      <p:tavLst>
                                        <p:tav tm="0">
                                          <p:val>
                                            <p:strVal val="#ppt_x"/>
                                          </p:val>
                                        </p:tav>
                                        <p:tav tm="100000">
                                          <p:val>
                                            <p:strVal val="#ppt_x"/>
                                          </p:val>
                                        </p:tav>
                                      </p:tavLst>
                                    </p:anim>
                                    <p:anim calcmode="lin" valueType="num">
                                      <p:cBhvr>
                                        <p:cTn id="27" dur="1125" decel="100000" fill="hold"/>
                                        <p:tgtEl>
                                          <p:spTgt spid="15"/>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PORTFOLIO OPT-8">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2571750"/>
            <a:ext cx="2286000" cy="1371600"/>
          </a:xfrm>
          <a:prstGeom prst="rect">
            <a:avLst/>
          </a:prstGeom>
        </p:spPr>
        <p:txBody>
          <a:bodyPr/>
          <a:lstStyle>
            <a:lvl1pPr>
              <a:defRPr>
                <a:latin typeface="Cora Rg" panose="020B0600030000020004" pitchFamily="34" charset="-18"/>
              </a:defRPr>
            </a:lvl1pPr>
          </a:lstStyle>
          <a:p>
            <a:endParaRPr lang="uk-UA"/>
          </a:p>
        </p:txBody>
      </p:sp>
      <p:sp>
        <p:nvSpPr>
          <p:cNvPr id="11" name="Picture Placeholder 5"/>
          <p:cNvSpPr>
            <a:spLocks noGrp="1"/>
          </p:cNvSpPr>
          <p:nvPr>
            <p:ph type="pic" sz="quarter" idx="12"/>
          </p:nvPr>
        </p:nvSpPr>
        <p:spPr>
          <a:xfrm>
            <a:off x="2286000" y="1200150"/>
            <a:ext cx="2286000" cy="1371600"/>
          </a:xfrm>
          <a:prstGeom prst="rect">
            <a:avLst/>
          </a:prstGeom>
        </p:spPr>
        <p:txBody>
          <a:bodyPr/>
          <a:lstStyle>
            <a:lvl1pPr>
              <a:defRPr>
                <a:latin typeface="Cora Rg" panose="020B0600030000020004" pitchFamily="34" charset="-18"/>
              </a:defRPr>
            </a:lvl1pPr>
          </a:lstStyle>
          <a:p>
            <a:endParaRPr lang="uk-UA"/>
          </a:p>
        </p:txBody>
      </p:sp>
      <p:sp>
        <p:nvSpPr>
          <p:cNvPr id="12" name="Picture Placeholder 5"/>
          <p:cNvSpPr>
            <a:spLocks noGrp="1"/>
          </p:cNvSpPr>
          <p:nvPr>
            <p:ph type="pic" sz="quarter" idx="13"/>
          </p:nvPr>
        </p:nvSpPr>
        <p:spPr>
          <a:xfrm>
            <a:off x="4572000" y="2571750"/>
            <a:ext cx="2286000" cy="1371600"/>
          </a:xfrm>
          <a:prstGeom prst="rect">
            <a:avLst/>
          </a:prstGeom>
        </p:spPr>
        <p:txBody>
          <a:bodyPr/>
          <a:lstStyle>
            <a:lvl1pPr>
              <a:defRPr>
                <a:latin typeface="Cora Rg" panose="020B0600030000020004" pitchFamily="34" charset="-18"/>
              </a:defRPr>
            </a:lvl1pPr>
          </a:lstStyle>
          <a:p>
            <a:endParaRPr lang="uk-UA"/>
          </a:p>
        </p:txBody>
      </p:sp>
      <p:sp>
        <p:nvSpPr>
          <p:cNvPr id="13" name="Picture Placeholder 5"/>
          <p:cNvSpPr>
            <a:spLocks noGrp="1"/>
          </p:cNvSpPr>
          <p:nvPr>
            <p:ph type="pic" sz="quarter" idx="14"/>
          </p:nvPr>
        </p:nvSpPr>
        <p:spPr>
          <a:xfrm>
            <a:off x="6858000" y="1200150"/>
            <a:ext cx="2286000" cy="1371600"/>
          </a:xfrm>
          <a:prstGeom prst="rect">
            <a:avLst/>
          </a:prstGeom>
        </p:spPr>
        <p:txBody>
          <a:bodyPr/>
          <a:lstStyle>
            <a:lvl1pPr>
              <a:defRPr>
                <a:latin typeface="Cora Rg" panose="020B0600030000020004" pitchFamily="34" charset="-18"/>
              </a:defRPr>
            </a:lvl1pPr>
          </a:lstStyle>
          <a:p>
            <a:endParaRPr lang="uk-UA"/>
          </a:p>
        </p:txBody>
      </p:sp>
      <p:sp>
        <p:nvSpPr>
          <p:cNvPr id="9" name="Text Placeholder 3">
            <a:extLst>
              <a:ext uri="{FF2B5EF4-FFF2-40B4-BE49-F238E27FC236}">
                <a16:creationId xmlns:a16="http://schemas.microsoft.com/office/drawing/2014/main" id="{839CF123-0A86-4D47-93A7-594D37A77004}"/>
              </a:ext>
            </a:extLst>
          </p:cNvPr>
          <p:cNvSpPr>
            <a:spLocks noGrp="1"/>
          </p:cNvSpPr>
          <p:nvPr>
            <p:ph type="body" sz="quarter" idx="15" hasCustomPrompt="1"/>
          </p:nvPr>
        </p:nvSpPr>
        <p:spPr>
          <a:xfrm>
            <a:off x="4572000" y="1200150"/>
            <a:ext cx="2285998" cy="13716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4" name="Text Placeholder 3">
            <a:extLst>
              <a:ext uri="{FF2B5EF4-FFF2-40B4-BE49-F238E27FC236}">
                <a16:creationId xmlns:a16="http://schemas.microsoft.com/office/drawing/2014/main" id="{A105627D-3EE1-475B-BD5C-9BDEF5848D44}"/>
              </a:ext>
            </a:extLst>
          </p:cNvPr>
          <p:cNvSpPr>
            <a:spLocks noGrp="1"/>
          </p:cNvSpPr>
          <p:nvPr>
            <p:ph type="body" sz="quarter" idx="16" hasCustomPrompt="1"/>
          </p:nvPr>
        </p:nvSpPr>
        <p:spPr>
          <a:xfrm>
            <a:off x="-4" y="1200150"/>
            <a:ext cx="2285998" cy="13716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5" name="Text Placeholder 3">
            <a:extLst>
              <a:ext uri="{FF2B5EF4-FFF2-40B4-BE49-F238E27FC236}">
                <a16:creationId xmlns:a16="http://schemas.microsoft.com/office/drawing/2014/main" id="{A47D5F7F-8644-4BB6-8C62-8AA4FF6374B2}"/>
              </a:ext>
            </a:extLst>
          </p:cNvPr>
          <p:cNvSpPr>
            <a:spLocks noGrp="1"/>
          </p:cNvSpPr>
          <p:nvPr>
            <p:ph type="body" sz="quarter" idx="17" hasCustomPrompt="1"/>
          </p:nvPr>
        </p:nvSpPr>
        <p:spPr>
          <a:xfrm>
            <a:off x="2286003" y="2571750"/>
            <a:ext cx="2285998" cy="13716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6" name="Text Placeholder 3">
            <a:extLst>
              <a:ext uri="{FF2B5EF4-FFF2-40B4-BE49-F238E27FC236}">
                <a16:creationId xmlns:a16="http://schemas.microsoft.com/office/drawing/2014/main" id="{5FD5418B-CA4B-4A85-9F51-F9F0EE0F1D10}"/>
              </a:ext>
            </a:extLst>
          </p:cNvPr>
          <p:cNvSpPr>
            <a:spLocks noGrp="1"/>
          </p:cNvSpPr>
          <p:nvPr>
            <p:ph type="body" sz="quarter" idx="18" hasCustomPrompt="1"/>
          </p:nvPr>
        </p:nvSpPr>
        <p:spPr>
          <a:xfrm>
            <a:off x="6866286" y="2575891"/>
            <a:ext cx="2285998" cy="1371600"/>
          </a:xfrm>
          <a:prstGeom prst="rect">
            <a:avLst/>
          </a:prstGeom>
        </p:spPr>
        <p:txBody>
          <a:bodyPr/>
          <a:lstStyle>
            <a:lvl1pPr>
              <a:defRPr lang="en-US" dirty="0">
                <a:solidFill>
                  <a:schemeClr val="tx2">
                    <a:lumMod val="75000"/>
                  </a:schemeClr>
                </a:solidFill>
                <a:latin typeface="Cora Rg" panose="020B0600030000020004" pitchFamily="34" charset="-18"/>
              </a:defRPr>
            </a:lvl1pPr>
            <a:lvl2pPr>
              <a:defRPr lang="en-US" dirty="0">
                <a:solidFill>
                  <a:schemeClr val="tx2">
                    <a:lumMod val="75000"/>
                  </a:schemeClr>
                </a:solidFill>
                <a:latin typeface="Cora Rg" panose="020B0600030000020004" pitchFamily="34" charset="-18"/>
              </a:defRPr>
            </a:lvl2pPr>
            <a:lvl3pPr>
              <a:defRPr lang="en-US" dirty="0">
                <a:solidFill>
                  <a:schemeClr val="tx2">
                    <a:lumMod val="75000"/>
                  </a:schemeClr>
                </a:solidFill>
                <a:latin typeface="Cora Rg" panose="020B0600030000020004" pitchFamily="34" charset="-18"/>
              </a:defRPr>
            </a:lvl3pPr>
            <a:lvl4pPr>
              <a:defRPr lang="en-US" dirty="0">
                <a:solidFill>
                  <a:schemeClr val="tx2">
                    <a:lumMod val="75000"/>
                  </a:schemeClr>
                </a:solidFill>
                <a:latin typeface="Cora Rg" panose="020B0600030000020004" pitchFamily="34" charset="-18"/>
              </a:defRPr>
            </a:lvl4pPr>
            <a:lvl5pPr>
              <a:defRPr lang="hr-HR" dirty="0">
                <a:solidFill>
                  <a:schemeClr val="tx2">
                    <a:lumMod val="75000"/>
                  </a:schemeClr>
                </a:solidFill>
                <a:latin typeface="Cora Rg" panose="020B0600030000020004" pitchFamily="34" charset="-18"/>
              </a:defRPr>
            </a:lvl5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18" name="Title 4">
            <a:extLst>
              <a:ext uri="{FF2B5EF4-FFF2-40B4-BE49-F238E27FC236}">
                <a16:creationId xmlns:a16="http://schemas.microsoft.com/office/drawing/2014/main" id="{EA042481-EA14-4208-A9FB-ADE248256FC6}"/>
              </a:ext>
            </a:extLst>
          </p:cNvPr>
          <p:cNvSpPr>
            <a:spLocks noGrp="1"/>
          </p:cNvSpPr>
          <p:nvPr>
            <p:ph type="title" hasCustomPrompt="1"/>
          </p:nvPr>
        </p:nvSpPr>
        <p:spPr>
          <a:xfrm>
            <a:off x="437322" y="285750"/>
            <a:ext cx="4134678" cy="313932"/>
          </a:xfrm>
          <a:prstGeom prst="rect">
            <a:avLst/>
          </a:prstGeom>
          <a:noFill/>
        </p:spPr>
        <p:txBody>
          <a:bodyPr wrap="square" rtlCol="0">
            <a:spAutoFit/>
          </a:bodyPr>
          <a:lstStyle>
            <a:lvl1pPr>
              <a:defRPr lang="hr-HR" sz="1600">
                <a:solidFill>
                  <a:srgbClr val="991B23"/>
                </a:solidFill>
                <a:latin typeface="Cora Rg" panose="020B0600030000020004" pitchFamily="34" charset="-18"/>
                <a:ea typeface="+mn-ea"/>
                <a:cs typeface="+mn-cs"/>
              </a:defRPr>
            </a:lvl1pPr>
          </a:lstStyle>
          <a:p>
            <a:pPr marL="0" lvl="0" defTabSz="685800"/>
            <a:r>
              <a:rPr lang="en-US" dirty="0"/>
              <a:t>Click to edit title</a:t>
            </a:r>
            <a:endParaRPr lang="hr-HR" dirty="0"/>
          </a:p>
        </p:txBody>
      </p:sp>
    </p:spTree>
    <p:extLst>
      <p:ext uri="{BB962C8B-B14F-4D97-AF65-F5344CB8AC3E}">
        <p14:creationId xmlns:p14="http://schemas.microsoft.com/office/powerpoint/2010/main" val="424677069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125" decel="100000" fill="hold"/>
                                        <p:tgtEl>
                                          <p:spTgt spid="6"/>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nodePh="1">
                                  <p:stCondLst>
                                    <p:cond delay="250"/>
                                  </p:stCondLst>
                                  <p:endCondLst>
                                    <p:cond evt="begin" delay="0">
                                      <p:tn val="11"/>
                                    </p:cond>
                                  </p:end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250"/>
                                        <p:tgtEl>
                                          <p:spTgt spid="11"/>
                                        </p:tgtEl>
                                      </p:cBhvr>
                                    </p:animEffect>
                                    <p:anim calcmode="lin" valueType="num">
                                      <p:cBhvr>
                                        <p:cTn id="14" dur="1250" fill="hold"/>
                                        <p:tgtEl>
                                          <p:spTgt spid="11"/>
                                        </p:tgtEl>
                                        <p:attrNameLst>
                                          <p:attrName>ppt_x</p:attrName>
                                        </p:attrNameLst>
                                      </p:cBhvr>
                                      <p:tavLst>
                                        <p:tav tm="0">
                                          <p:val>
                                            <p:strVal val="#ppt_x"/>
                                          </p:val>
                                        </p:tav>
                                        <p:tav tm="100000">
                                          <p:val>
                                            <p:strVal val="#ppt_x"/>
                                          </p:val>
                                        </p:tav>
                                      </p:tavLst>
                                    </p:anim>
                                    <p:anim calcmode="lin" valueType="num">
                                      <p:cBhvr>
                                        <p:cTn id="15" dur="1125" decel="100000" fill="hold"/>
                                        <p:tgtEl>
                                          <p:spTgt spid="11"/>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nodePh="1">
                                  <p:stCondLst>
                                    <p:cond delay="50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ppt_x</p:attrName>
                                        </p:attrNameLst>
                                      </p:cBhvr>
                                      <p:tavLst>
                                        <p:tav tm="0">
                                          <p:val>
                                            <p:strVal val="#ppt_x"/>
                                          </p:val>
                                        </p:tav>
                                        <p:tav tm="100000">
                                          <p:val>
                                            <p:strVal val="#ppt_x"/>
                                          </p:val>
                                        </p:tav>
                                      </p:tavLst>
                                    </p:anim>
                                    <p:anim calcmode="lin" valueType="num">
                                      <p:cBhvr>
                                        <p:cTn id="21" dur="1125" decel="100000" fill="hold"/>
                                        <p:tgtEl>
                                          <p:spTgt spid="12"/>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nodePh="1">
                                  <p:stCondLst>
                                    <p:cond delay="750"/>
                                  </p:stCondLst>
                                  <p:endCondLst>
                                    <p:cond evt="begin" delay="0">
                                      <p:tn val="23"/>
                                    </p:cond>
                                  </p:end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250"/>
                                        <p:tgtEl>
                                          <p:spTgt spid="13"/>
                                        </p:tgtEl>
                                      </p:cBhvr>
                                    </p:animEffect>
                                    <p:anim calcmode="lin" valueType="num">
                                      <p:cBhvr>
                                        <p:cTn id="26" dur="1250" fill="hold"/>
                                        <p:tgtEl>
                                          <p:spTgt spid="13"/>
                                        </p:tgtEl>
                                        <p:attrNameLst>
                                          <p:attrName>ppt_x</p:attrName>
                                        </p:attrNameLst>
                                      </p:cBhvr>
                                      <p:tavLst>
                                        <p:tav tm="0">
                                          <p:val>
                                            <p:strVal val="#ppt_x"/>
                                          </p:val>
                                        </p:tav>
                                        <p:tav tm="100000">
                                          <p:val>
                                            <p:strVal val="#ppt_x"/>
                                          </p:val>
                                        </p:tav>
                                      </p:tavLst>
                                    </p:anim>
                                    <p:anim calcmode="lin" valueType="num">
                                      <p:cBhvr>
                                        <p:cTn id="27" dur="1125" decel="100000" fill="hold"/>
                                        <p:tgtEl>
                                          <p:spTgt spid="13"/>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1.png"/><Relationship Id="rId2" Type="http://schemas.openxmlformats.org/officeDocument/2006/relationships/slideLayout" Target="../slideLayouts/slideLayout28.xml"/><Relationship Id="rId16" Type="http://schemas.openxmlformats.org/officeDocument/2006/relationships/theme" Target="../theme/theme4.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10" Type="http://schemas.openxmlformats.org/officeDocument/2006/relationships/image" Target="../media/image1.png"/><Relationship Id="rId4" Type="http://schemas.openxmlformats.org/officeDocument/2006/relationships/slideLayout" Target="../slideLayouts/slideLayout68.xml"/><Relationship Id="rId9"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1C24E8-97B4-4B4E-990C-E60E37E116B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3413871359"/>
      </p:ext>
    </p:extLst>
  </p:cSld>
  <p:clrMap bg1="lt1" tx1="dk1" bg2="lt2" tx2="dk2" accent1="accent1" accent2="accent2" accent3="accent3" accent4="accent4" accent5="accent5" accent6="accent6" hlink="hlink" folHlink="folHlink"/>
  <p:sldLayoutIdLst>
    <p:sldLayoutId id="2147483784" r:id="rId1"/>
    <p:sldLayoutId id="2147483872" r:id="rId2"/>
    <p:sldLayoutId id="2147483873" r:id="rId3"/>
    <p:sldLayoutId id="2147483794" r:id="rId4"/>
    <p:sldLayoutId id="2147483874" r:id="rId5"/>
    <p:sldLayoutId id="2147483875" r:id="rId6"/>
    <p:sldLayoutId id="2147483888" r:id="rId7"/>
    <p:sldLayoutId id="2147483890" r:id="rId8"/>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C43D43-E051-4734-BF72-82D40E72B6D3}"/>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3718383926"/>
      </p:ext>
    </p:extLst>
  </p:cSld>
  <p:clrMap bg1="lt1" tx1="dk1" bg2="lt2" tx2="dk2" accent1="accent1" accent2="accent2" accent3="accent3" accent4="accent4" accent5="accent5" accent6="accent6" hlink="hlink" folHlink="folHlink"/>
  <p:sldLayoutIdLst>
    <p:sldLayoutId id="2147483858" r:id="rId1"/>
    <p:sldLayoutId id="2147483779" r:id="rId2"/>
    <p:sldLayoutId id="2147483781" r:id="rId3"/>
    <p:sldLayoutId id="2147483782" r:id="rId4"/>
    <p:sldLayoutId id="2147483867" r:id="rId5"/>
    <p:sldLayoutId id="2147483871" r:id="rId6"/>
    <p:sldLayoutId id="2147483868" r:id="rId7"/>
    <p:sldLayoutId id="2147483869" r:id="rId8"/>
    <p:sldLayoutId id="2147483870" r:id="rId9"/>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EB5487-8F2E-41D8-99A4-D23B08B13CF7}"/>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1224209139"/>
      </p:ext>
    </p:extLst>
  </p:cSld>
  <p:clrMap bg1="lt1" tx1="dk1" bg2="lt2" tx2="dk2" accent1="accent1" accent2="accent2" accent3="accent3" accent4="accent4" accent5="accent5" accent6="accent6" hlink="hlink" folHlink="folHlink"/>
  <p:sldLayoutIdLst>
    <p:sldLayoutId id="2147483701" r:id="rId1"/>
    <p:sldLayoutId id="2147483699" r:id="rId2"/>
    <p:sldLayoutId id="2147483700" r:id="rId3"/>
    <p:sldLayoutId id="2147483668" r:id="rId4"/>
    <p:sldLayoutId id="2147483670" r:id="rId5"/>
    <p:sldLayoutId id="2147483671" r:id="rId6"/>
    <p:sldLayoutId id="2147483780" r:id="rId7"/>
    <p:sldLayoutId id="2147483695" r:id="rId8"/>
    <p:sldLayoutId id="2147483696" r:id="rId9"/>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021089-42C7-43E1-A930-84C97429610E}"/>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256347069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6" r:id="rId8"/>
    <p:sldLayoutId id="2147483727" r:id="rId9"/>
    <p:sldLayoutId id="2147483721" r:id="rId10"/>
    <p:sldLayoutId id="2147483722" r:id="rId11"/>
    <p:sldLayoutId id="2147483723" r:id="rId12"/>
    <p:sldLayoutId id="2147483679" r:id="rId13"/>
    <p:sldLayoutId id="2147483724" r:id="rId14"/>
    <p:sldLayoutId id="2147483689" r:id="rId15"/>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1830B5-B6A7-4011-BA42-CC8A1D73E06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17340306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676" r:id="rId6"/>
    <p:sldLayoutId id="2147483814" r:id="rId7"/>
    <p:sldLayoutId id="2147483815" r:id="rId8"/>
    <p:sldLayoutId id="2147483816" r:id="rId9"/>
    <p:sldLayoutId id="2147483817" r:id="rId10"/>
    <p:sldLayoutId id="2147483818" r:id="rId11"/>
    <p:sldLayoutId id="2147483819" r:id="rId12"/>
  </p:sldLayoutIdLst>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F3402F-7703-4225-B607-9E31CBB204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3752838278"/>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2F2609-AD70-488E-88AC-3AB43C586A6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7500" y="4629150"/>
            <a:ext cx="8509000" cy="342900"/>
          </a:xfrm>
          <a:prstGeom prst="rect">
            <a:avLst/>
          </a:prstGeom>
        </p:spPr>
      </p:pic>
    </p:spTree>
    <p:extLst>
      <p:ext uri="{BB962C8B-B14F-4D97-AF65-F5344CB8AC3E}">
        <p14:creationId xmlns:p14="http://schemas.microsoft.com/office/powerpoint/2010/main" val="14775145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5" r:id="rId3"/>
    <p:sldLayoutId id="2147483686" r:id="rId4"/>
    <p:sldLayoutId id="2147483688" r:id="rId5"/>
    <p:sldLayoutId id="2147483687" r:id="rId6"/>
    <p:sldLayoutId id="2147483684" r:id="rId7"/>
    <p:sldLayoutId id="2147483667" r:id="rId8"/>
  </p:sldLayoutIdLst>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9.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8.jpe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jpeg"/><Relationship Id="rId1" Type="http://schemas.openxmlformats.org/officeDocument/2006/relationships/slideLayout" Target="../slideLayouts/slideLayout8.xml"/><Relationship Id="rId5" Type="http://schemas.openxmlformats.org/officeDocument/2006/relationships/image" Target="../media/image23.jpg"/><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5" Type="http://schemas.openxmlformats.org/officeDocument/2006/relationships/image" Target="../media/image9.jpe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BABF0F-202B-4359-96FB-6E778EA94C7F}"/>
              </a:ext>
            </a:extLst>
          </p:cNvPr>
          <p:cNvSpPr>
            <a:spLocks noGrp="1"/>
          </p:cNvSpPr>
          <p:nvPr>
            <p:ph type="body" sz="quarter" idx="12"/>
          </p:nvPr>
        </p:nvSpPr>
        <p:spPr>
          <a:xfrm>
            <a:off x="107504" y="2283718"/>
            <a:ext cx="6048672" cy="1008112"/>
          </a:xfrm>
        </p:spPr>
        <p:txBody>
          <a:bodyPr/>
          <a:lstStyle/>
          <a:p>
            <a:pPr algn="ctr"/>
            <a:r>
              <a:rPr lang="hr-HR" sz="2800" dirty="0" err="1">
                <a:latin typeface="+mj-lt"/>
                <a:ea typeface="Calibri" panose="020F0502020204030204" pitchFamily="34" charset="0"/>
                <a:cs typeface="Times New Roman" panose="02020603050405020304" pitchFamily="18" charset="0"/>
              </a:rPr>
              <a:t>Postprodaja</a:t>
            </a:r>
            <a:endParaRPr lang="hr-HR" sz="2800" dirty="0">
              <a:latin typeface="+mj-lt"/>
              <a:ea typeface="Calibri" panose="020F0502020204030204" pitchFamily="34" charset="0"/>
              <a:cs typeface="Times New Roman" panose="02020603050405020304" pitchFamily="18" charset="0"/>
            </a:endParaRPr>
          </a:p>
          <a:p>
            <a:endParaRPr lang="hr-HR" dirty="0">
              <a:latin typeface="+mj-lt"/>
            </a:endParaRPr>
          </a:p>
        </p:txBody>
      </p:sp>
      <p:sp>
        <p:nvSpPr>
          <p:cNvPr id="3" name="Text Placeholder 2">
            <a:extLst>
              <a:ext uri="{FF2B5EF4-FFF2-40B4-BE49-F238E27FC236}">
                <a16:creationId xmlns:a16="http://schemas.microsoft.com/office/drawing/2014/main" id="{76E92A7F-67E2-4779-B70E-82F5B21F1068}"/>
              </a:ext>
            </a:extLst>
          </p:cNvPr>
          <p:cNvSpPr>
            <a:spLocks noGrp="1"/>
          </p:cNvSpPr>
          <p:nvPr>
            <p:ph type="body" sz="quarter" idx="14"/>
          </p:nvPr>
        </p:nvSpPr>
        <p:spPr>
          <a:xfrm>
            <a:off x="1403648" y="3651870"/>
            <a:ext cx="4686300" cy="360040"/>
          </a:xfrm>
        </p:spPr>
        <p:txBody>
          <a:bodyPr/>
          <a:lstStyle/>
          <a:p>
            <a:r>
              <a:rPr lang="hr-HR" sz="1600" dirty="0">
                <a:latin typeface="+mj-lt"/>
                <a:ea typeface="Calibri" panose="020F0502020204030204" pitchFamily="34" charset="0"/>
                <a:cs typeface="Times New Roman" panose="02020603050405020304" pitchFamily="18" charset="0"/>
              </a:rPr>
              <a:t>Nezadovoljan kupac, najbolji kupac?</a:t>
            </a:r>
            <a:endParaRPr lang="hr-HR" dirty="0">
              <a:latin typeface="+mj-lt"/>
            </a:endParaRPr>
          </a:p>
        </p:txBody>
      </p:sp>
      <p:pic>
        <p:nvPicPr>
          <p:cNvPr id="5" name="Picture 4" descr="A logo of a person running&#10;&#10;Description automatically generated">
            <a:extLst>
              <a:ext uri="{FF2B5EF4-FFF2-40B4-BE49-F238E27FC236}">
                <a16:creationId xmlns:a16="http://schemas.microsoft.com/office/drawing/2014/main" id="{725A7CE3-05D5-17F6-EB6B-25563B8F86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8208" y="4659982"/>
            <a:ext cx="827584" cy="331127"/>
          </a:xfrm>
          <a:prstGeom prst="rect">
            <a:avLst/>
          </a:prstGeom>
        </p:spPr>
      </p:pic>
    </p:spTree>
    <p:extLst>
      <p:ext uri="{BB962C8B-B14F-4D97-AF65-F5344CB8AC3E}">
        <p14:creationId xmlns:p14="http://schemas.microsoft.com/office/powerpoint/2010/main" val="4687491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843558"/>
            <a:ext cx="5430822" cy="1152128"/>
          </a:xfrm>
        </p:spPr>
        <p:txBody>
          <a:bodyPr/>
          <a:lstStyle/>
          <a:p>
            <a:r>
              <a:rPr lang="hr-HR" sz="1800" dirty="0">
                <a:solidFill>
                  <a:schemeClr val="tx1"/>
                </a:solidFill>
              </a:rPr>
              <a:t>povećati bazu kupaca</a:t>
            </a:r>
          </a:p>
          <a:p>
            <a:r>
              <a:rPr lang="hr-HR" sz="1800" dirty="0">
                <a:solidFill>
                  <a:schemeClr val="tx1"/>
                </a:solidFill>
              </a:rPr>
              <a:t>povećati novu prodaju</a:t>
            </a:r>
          </a:p>
          <a:p>
            <a:r>
              <a:rPr lang="hr-HR" sz="1800" dirty="0">
                <a:solidFill>
                  <a:schemeClr val="tx1"/>
                </a:solidFill>
              </a:rPr>
              <a:t>povrat sredstava uloženih u privlačenje kupaca</a:t>
            </a: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4998774" cy="424732"/>
          </a:xfrm>
        </p:spPr>
        <p:txBody>
          <a:bodyPr/>
          <a:lstStyle/>
          <a:p>
            <a:r>
              <a:rPr lang="hr-HR" sz="2400" dirty="0"/>
              <a:t>Što je poduzeću važno?</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622537DB-CAF3-2BEA-7780-96ADD571E2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sp>
        <p:nvSpPr>
          <p:cNvPr id="4" name="Text Placeholder 1">
            <a:extLst>
              <a:ext uri="{FF2B5EF4-FFF2-40B4-BE49-F238E27FC236}">
                <a16:creationId xmlns:a16="http://schemas.microsoft.com/office/drawing/2014/main" id="{8BFA4BD8-5897-3131-4C66-BD172FC96355}"/>
              </a:ext>
            </a:extLst>
          </p:cNvPr>
          <p:cNvSpPr txBox="1">
            <a:spLocks/>
          </p:cNvSpPr>
          <p:nvPr/>
        </p:nvSpPr>
        <p:spPr>
          <a:xfrm>
            <a:off x="437322" y="2920850"/>
            <a:ext cx="5430822" cy="1379092"/>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2">
                    <a:lumMod val="75000"/>
                  </a:schemeClr>
                </a:solidFill>
                <a:latin typeface="Cora Rg" panose="020B0600030000020004" pitchFamily="34" charset="-18"/>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2">
                    <a:lumMod val="75000"/>
                  </a:schemeClr>
                </a:solidFill>
                <a:latin typeface="Cora Rg" panose="020B0600030000020004" pitchFamily="34" charset="-18"/>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2">
                    <a:lumMod val="75000"/>
                  </a:schemeClr>
                </a:solidFill>
                <a:latin typeface="Cora Rg" panose="020B0600030000020004" pitchFamily="34" charset="-18"/>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a:lstStyle>
          <a:p>
            <a:r>
              <a:rPr lang="hr-HR" sz="1800" dirty="0">
                <a:solidFill>
                  <a:schemeClr val="tx1"/>
                </a:solidFill>
              </a:rPr>
              <a:t>zadržavanje postojećih kupaca</a:t>
            </a:r>
          </a:p>
          <a:p>
            <a:r>
              <a:rPr lang="hr-HR" sz="1800" dirty="0">
                <a:solidFill>
                  <a:schemeClr val="tx1"/>
                </a:solidFill>
              </a:rPr>
              <a:t>poticanje usmene preporuke</a:t>
            </a:r>
          </a:p>
          <a:p>
            <a:r>
              <a:rPr lang="hr-HR" sz="1800" dirty="0">
                <a:solidFill>
                  <a:schemeClr val="tx1"/>
                </a:solidFill>
              </a:rPr>
              <a:t>održavanje pozitivnog imidža robne marke </a:t>
            </a:r>
            <a:endParaRPr lang="en-US" dirty="0">
              <a:solidFill>
                <a:schemeClr val="tx1"/>
              </a:solidFill>
            </a:endParaRPr>
          </a:p>
        </p:txBody>
      </p:sp>
      <p:sp>
        <p:nvSpPr>
          <p:cNvPr id="6" name="TextBox 5">
            <a:extLst>
              <a:ext uri="{FF2B5EF4-FFF2-40B4-BE49-F238E27FC236}">
                <a16:creationId xmlns:a16="http://schemas.microsoft.com/office/drawing/2014/main" id="{3D2EC458-675D-8B01-0085-1EE6CF8302F1}"/>
              </a:ext>
            </a:extLst>
          </p:cNvPr>
          <p:cNvSpPr txBox="1"/>
          <p:nvPr/>
        </p:nvSpPr>
        <p:spPr>
          <a:xfrm>
            <a:off x="6444208" y="1082793"/>
            <a:ext cx="1117614" cy="400110"/>
          </a:xfrm>
          <a:prstGeom prst="rect">
            <a:avLst/>
          </a:prstGeom>
          <a:noFill/>
        </p:spPr>
        <p:txBody>
          <a:bodyPr wrap="none" rtlCol="0">
            <a:spAutoFit/>
          </a:bodyPr>
          <a:lstStyle/>
          <a:p>
            <a:r>
              <a:rPr lang="hr-HR" sz="2000" dirty="0">
                <a:solidFill>
                  <a:srgbClr val="991B23"/>
                </a:solidFill>
              </a:rPr>
              <a:t>prodaja</a:t>
            </a:r>
          </a:p>
        </p:txBody>
      </p:sp>
      <p:sp>
        <p:nvSpPr>
          <p:cNvPr id="7" name="TextBox 6">
            <a:extLst>
              <a:ext uri="{FF2B5EF4-FFF2-40B4-BE49-F238E27FC236}">
                <a16:creationId xmlns:a16="http://schemas.microsoft.com/office/drawing/2014/main" id="{64CE203B-9241-31F0-5FFA-572912F345BF}"/>
              </a:ext>
            </a:extLst>
          </p:cNvPr>
          <p:cNvSpPr txBox="1"/>
          <p:nvPr/>
        </p:nvSpPr>
        <p:spPr>
          <a:xfrm>
            <a:off x="6312659" y="3207400"/>
            <a:ext cx="1706365" cy="400110"/>
          </a:xfrm>
          <a:prstGeom prst="rect">
            <a:avLst/>
          </a:prstGeom>
          <a:noFill/>
        </p:spPr>
        <p:txBody>
          <a:bodyPr wrap="none" rtlCol="0">
            <a:spAutoFit/>
          </a:bodyPr>
          <a:lstStyle/>
          <a:p>
            <a:r>
              <a:rPr lang="hr-HR" sz="2000" dirty="0" err="1">
                <a:solidFill>
                  <a:srgbClr val="991B23"/>
                </a:solidFill>
              </a:rPr>
              <a:t>postprodaja</a:t>
            </a:r>
            <a:endParaRPr lang="hr-HR" sz="2000" dirty="0">
              <a:solidFill>
                <a:srgbClr val="991B23"/>
              </a:solidFill>
            </a:endParaRPr>
          </a:p>
        </p:txBody>
      </p:sp>
      <p:sp>
        <p:nvSpPr>
          <p:cNvPr id="8" name="Rectangle 7">
            <a:extLst>
              <a:ext uri="{FF2B5EF4-FFF2-40B4-BE49-F238E27FC236}">
                <a16:creationId xmlns:a16="http://schemas.microsoft.com/office/drawing/2014/main" id="{D5681224-BA1E-80AE-0E1B-0E9818A69F6A}"/>
              </a:ext>
            </a:extLst>
          </p:cNvPr>
          <p:cNvSpPr/>
          <p:nvPr/>
        </p:nvSpPr>
        <p:spPr>
          <a:xfrm rot="21210594">
            <a:off x="4612851" y="1735940"/>
            <a:ext cx="3536288" cy="923330"/>
          </a:xfrm>
          <a:prstGeom prst="rect">
            <a:avLst/>
          </a:prstGeom>
          <a:noFill/>
        </p:spPr>
        <p:txBody>
          <a:bodyPr wrap="none" lIns="91440" tIns="45720" rIns="91440" bIns="45720">
            <a:spAutoFit/>
          </a:bodyPr>
          <a:lstStyle/>
          <a:p>
            <a:pPr algn="ctr"/>
            <a:r>
              <a:rPr lang="hr-HR" sz="5400" dirty="0">
                <a:ln w="0"/>
                <a:solidFill>
                  <a:schemeClr val="accent1"/>
                </a:solidFill>
                <a:effectLst>
                  <a:outerShdw blurRad="38100" dist="25400" dir="5400000" algn="ctr" rotWithShape="0">
                    <a:srgbClr val="6E747A">
                      <a:alpha val="43000"/>
                    </a:srgbClr>
                  </a:outerShdw>
                </a:effectLst>
              </a:rPr>
              <a:t>v</a:t>
            </a:r>
            <a:r>
              <a:rPr lang="hr-HR" sz="5400" b="0" cap="none" spc="0" dirty="0">
                <a:ln w="0"/>
                <a:solidFill>
                  <a:schemeClr val="accent1"/>
                </a:solidFill>
                <a:effectLst>
                  <a:outerShdw blurRad="38100" dist="25400" dir="5400000" algn="ctr" rotWithShape="0">
                    <a:srgbClr val="6E747A">
                      <a:alpha val="43000"/>
                    </a:srgbClr>
                  </a:outerShdw>
                </a:effectLst>
              </a:rPr>
              <a:t>idljivi dio</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9" name="Rectangle 8">
            <a:extLst>
              <a:ext uri="{FF2B5EF4-FFF2-40B4-BE49-F238E27FC236}">
                <a16:creationId xmlns:a16="http://schemas.microsoft.com/office/drawing/2014/main" id="{D7B854AC-C311-92B4-85C2-34E35039A669}"/>
              </a:ext>
            </a:extLst>
          </p:cNvPr>
          <p:cNvSpPr/>
          <p:nvPr/>
        </p:nvSpPr>
        <p:spPr>
          <a:xfrm rot="21210594">
            <a:off x="4221718" y="3693311"/>
            <a:ext cx="4318555" cy="923330"/>
          </a:xfrm>
          <a:prstGeom prst="rect">
            <a:avLst/>
          </a:prstGeom>
          <a:noFill/>
        </p:spPr>
        <p:txBody>
          <a:bodyPr wrap="none" lIns="91440" tIns="45720" rIns="91440" bIns="45720">
            <a:spAutoFit/>
          </a:bodyPr>
          <a:lstStyle/>
          <a:p>
            <a:pPr algn="ctr"/>
            <a:r>
              <a:rPr lang="hr-HR" sz="5400" dirty="0">
                <a:ln w="0"/>
                <a:solidFill>
                  <a:schemeClr val="accent1"/>
                </a:solidFill>
                <a:effectLst>
                  <a:outerShdw blurRad="38100" dist="25400" dir="5400000" algn="ctr" rotWithShape="0">
                    <a:srgbClr val="6E747A">
                      <a:alpha val="43000"/>
                    </a:srgbClr>
                  </a:outerShdw>
                </a:effectLst>
              </a:rPr>
              <a:t>nev</a:t>
            </a:r>
            <a:r>
              <a:rPr lang="hr-HR" sz="5400" b="0" cap="none" spc="0" dirty="0">
                <a:ln w="0"/>
                <a:solidFill>
                  <a:schemeClr val="accent1"/>
                </a:solidFill>
                <a:effectLst>
                  <a:outerShdw blurRad="38100" dist="25400" dir="5400000" algn="ctr" rotWithShape="0">
                    <a:srgbClr val="6E747A">
                      <a:alpha val="43000"/>
                    </a:srgbClr>
                  </a:outerShdw>
                </a:effectLst>
              </a:rPr>
              <a:t>idljivi dio</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741147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22472" y="883956"/>
            <a:ext cx="4566726" cy="3528392"/>
          </a:xfrm>
        </p:spPr>
        <p:txBody>
          <a:bodyPr/>
          <a:lstStyle/>
          <a:p>
            <a:r>
              <a:rPr lang="hr-HR" sz="1800" dirty="0">
                <a:solidFill>
                  <a:schemeClr val="tx1"/>
                </a:solidFill>
              </a:rPr>
              <a:t>Izvrsna i dostupna korisnička podrška koju pružate kupcima nakon što kupe vaš proizvod</a:t>
            </a:r>
          </a:p>
          <a:p>
            <a:pPr lvl="1"/>
            <a:r>
              <a:rPr lang="hr-HR" sz="1575" dirty="0">
                <a:solidFill>
                  <a:schemeClr val="tx1"/>
                </a:solidFill>
              </a:rPr>
              <a:t>obuka ili podrška tijekom početnog razdoblja korištenja usluge ili proizvoda</a:t>
            </a:r>
          </a:p>
          <a:p>
            <a:pPr lvl="1"/>
            <a:r>
              <a:rPr lang="hr-HR" sz="1575" dirty="0">
                <a:solidFill>
                  <a:schemeClr val="tx1"/>
                </a:solidFill>
              </a:rPr>
              <a:t>redovna provjera funkcionalnosti proizvoda</a:t>
            </a:r>
          </a:p>
          <a:p>
            <a:pPr lvl="1"/>
            <a:r>
              <a:rPr lang="hr-HR" sz="1575" dirty="0">
                <a:solidFill>
                  <a:schemeClr val="tx1"/>
                </a:solidFill>
              </a:rPr>
              <a:t>podrška za rješavanje malih prepreka prije nego što postanu veliki problemi</a:t>
            </a:r>
          </a:p>
          <a:p>
            <a:pPr lvl="1"/>
            <a:r>
              <a:rPr lang="hr-HR" sz="1575" dirty="0">
                <a:solidFill>
                  <a:schemeClr val="tx1"/>
                </a:solidFill>
              </a:rPr>
              <a:t>povrati i zamjene</a:t>
            </a:r>
          </a:p>
          <a:p>
            <a:pPr lvl="1"/>
            <a:r>
              <a:rPr lang="hr-HR" sz="1575" dirty="0">
                <a:solidFill>
                  <a:schemeClr val="tx1"/>
                </a:solidFill>
              </a:rPr>
              <a:t>zahvale</a:t>
            </a:r>
          </a:p>
          <a:p>
            <a:pPr lvl="1"/>
            <a:r>
              <a:rPr lang="hr-HR" sz="1575" dirty="0">
                <a:solidFill>
                  <a:schemeClr val="tx1"/>
                </a:solidFill>
              </a:rPr>
              <a:t>slušanje povratnih informacija kupaca</a:t>
            </a: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4998774" cy="424732"/>
          </a:xfrm>
        </p:spPr>
        <p:txBody>
          <a:bodyPr/>
          <a:lstStyle/>
          <a:p>
            <a:r>
              <a:rPr lang="hr-HR" sz="2400" dirty="0"/>
              <a:t>Što je </a:t>
            </a:r>
            <a:r>
              <a:rPr lang="hr-HR" sz="2400" dirty="0" err="1"/>
              <a:t>postprodaja</a:t>
            </a:r>
            <a:r>
              <a:rPr lang="hr-HR" sz="2400" dirty="0"/>
              <a:t>?</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06DF144F-5EFD-6556-BD77-7D4325B8AF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pic>
        <p:nvPicPr>
          <p:cNvPr id="8" name="Picture 7" descr="Close-up of a watchmaker's hands working on a watch&#10;&#10;Description automatically generated">
            <a:extLst>
              <a:ext uri="{FF2B5EF4-FFF2-40B4-BE49-F238E27FC236}">
                <a16:creationId xmlns:a16="http://schemas.microsoft.com/office/drawing/2014/main" id="{380341F2-D74F-16D8-D11D-0CE5BB9352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1205" y="642197"/>
            <a:ext cx="2666982" cy="4011910"/>
          </a:xfrm>
          <a:prstGeom prst="rect">
            <a:avLst/>
          </a:prstGeom>
        </p:spPr>
      </p:pic>
    </p:spTree>
    <p:extLst>
      <p:ext uri="{BB962C8B-B14F-4D97-AF65-F5344CB8AC3E}">
        <p14:creationId xmlns:p14="http://schemas.microsoft.com/office/powerpoint/2010/main" val="4185573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4998774" cy="424732"/>
          </a:xfrm>
        </p:spPr>
        <p:txBody>
          <a:bodyPr/>
          <a:lstStyle/>
          <a:p>
            <a:r>
              <a:rPr lang="hr-HR" sz="2400" dirty="0"/>
              <a:t>Što </a:t>
            </a:r>
            <a:r>
              <a:rPr lang="hr-HR" sz="2400" dirty="0" err="1"/>
              <a:t>postprodaja</a:t>
            </a:r>
            <a:r>
              <a:rPr lang="hr-HR" sz="2400" dirty="0"/>
              <a:t> donosi?</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622537DB-CAF3-2BEA-7780-96ADD571E2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sp>
        <p:nvSpPr>
          <p:cNvPr id="4" name="Text Placeholder 1">
            <a:extLst>
              <a:ext uri="{FF2B5EF4-FFF2-40B4-BE49-F238E27FC236}">
                <a16:creationId xmlns:a16="http://schemas.microsoft.com/office/drawing/2014/main" id="{8BFA4BD8-5897-3131-4C66-BD172FC96355}"/>
              </a:ext>
            </a:extLst>
          </p:cNvPr>
          <p:cNvSpPr txBox="1">
            <a:spLocks/>
          </p:cNvSpPr>
          <p:nvPr/>
        </p:nvSpPr>
        <p:spPr>
          <a:xfrm>
            <a:off x="440099" y="1059582"/>
            <a:ext cx="5430822" cy="3240360"/>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2">
                    <a:lumMod val="75000"/>
                  </a:schemeClr>
                </a:solidFill>
                <a:latin typeface="Cora Rg" panose="020B0600030000020004" pitchFamily="34" charset="-18"/>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2">
                    <a:lumMod val="75000"/>
                  </a:schemeClr>
                </a:solidFill>
                <a:latin typeface="Cora Rg" panose="020B0600030000020004" pitchFamily="34" charset="-18"/>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2">
                    <a:lumMod val="75000"/>
                  </a:schemeClr>
                </a:solidFill>
                <a:latin typeface="Cora Rg" panose="020B0600030000020004" pitchFamily="34" charset="-18"/>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a:lstStyle>
          <a:p>
            <a:r>
              <a:rPr lang="hr-HR" sz="1800" dirty="0">
                <a:solidFill>
                  <a:schemeClr val="tx1"/>
                </a:solidFill>
              </a:rPr>
              <a:t>65% kupaca dolazi na temelju preporuka</a:t>
            </a:r>
          </a:p>
          <a:p>
            <a:r>
              <a:rPr lang="hr-HR" sz="1800" dirty="0">
                <a:solidFill>
                  <a:schemeClr val="tx1"/>
                </a:solidFill>
              </a:rPr>
              <a:t>neodlučni kupci su 4 x skloniji kupnji ako misle da je preporuka iskrena</a:t>
            </a:r>
          </a:p>
          <a:p>
            <a:r>
              <a:rPr lang="hr-HR" sz="1800" dirty="0">
                <a:solidFill>
                  <a:schemeClr val="tx1"/>
                </a:solidFill>
              </a:rPr>
              <a:t>kupci koji su došli na temelju preporuka se za 18% rjeđe odlučuju napustiti uslugu</a:t>
            </a:r>
          </a:p>
          <a:p>
            <a:r>
              <a:rPr lang="hr-HR" sz="1800" dirty="0">
                <a:solidFill>
                  <a:schemeClr val="tx1"/>
                </a:solidFill>
              </a:rPr>
              <a:t>kupci koji su došli na temelju preporuka imaju 16% veću vrijednost od onih bez preporuke</a:t>
            </a:r>
          </a:p>
          <a:p>
            <a:r>
              <a:rPr lang="hr-HR" sz="1800" dirty="0">
                <a:solidFill>
                  <a:schemeClr val="tx1"/>
                </a:solidFill>
              </a:rPr>
              <a:t>96% kupaca napušta uslugu ako njome nije zadovoljno</a:t>
            </a:r>
          </a:p>
          <a:p>
            <a:r>
              <a:rPr lang="hr-HR" sz="1800" dirty="0">
                <a:solidFill>
                  <a:schemeClr val="tx1"/>
                </a:solidFill>
              </a:rPr>
              <a:t>58% kupaca je spremno platiti više ako je korisnička služba kvalitetna</a:t>
            </a:r>
          </a:p>
          <a:p>
            <a:endParaRPr lang="en-US" dirty="0">
              <a:solidFill>
                <a:schemeClr val="tx1"/>
              </a:solidFill>
            </a:endParaRPr>
          </a:p>
        </p:txBody>
      </p:sp>
      <p:pic>
        <p:nvPicPr>
          <p:cNvPr id="16" name="Picture 15" descr="A screenshot of a social media post&#10;&#10;Description automatically generated">
            <a:extLst>
              <a:ext uri="{FF2B5EF4-FFF2-40B4-BE49-F238E27FC236}">
                <a16:creationId xmlns:a16="http://schemas.microsoft.com/office/drawing/2014/main" id="{037E0547-BA32-5A08-35CE-D7DFEFF35A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5697" y="843558"/>
            <a:ext cx="3120271" cy="3799219"/>
          </a:xfrm>
          <a:prstGeom prst="rect">
            <a:avLst/>
          </a:prstGeom>
        </p:spPr>
      </p:pic>
    </p:spTree>
    <p:extLst>
      <p:ext uri="{BB962C8B-B14F-4D97-AF65-F5344CB8AC3E}">
        <p14:creationId xmlns:p14="http://schemas.microsoft.com/office/powerpoint/2010/main" val="13468691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843558"/>
            <a:ext cx="5286806" cy="3240360"/>
          </a:xfrm>
        </p:spPr>
        <p:txBody>
          <a:bodyPr/>
          <a:lstStyle/>
          <a:p>
            <a:r>
              <a:rPr lang="hr-HR" sz="1800" dirty="0">
                <a:solidFill>
                  <a:schemeClr val="tx1"/>
                </a:solidFill>
              </a:rPr>
              <a:t>Nezadovoljstvo kupaca je ono što nastaje zbog nedostatka u vašem poslovanju i izražava se povratnim informacijama kroz ankete, recenzije ili pozive korisničkoj službi o:</a:t>
            </a:r>
          </a:p>
          <a:p>
            <a:endParaRPr lang="hr-HR" sz="1800" dirty="0">
              <a:solidFill>
                <a:schemeClr val="tx1"/>
              </a:solidFill>
            </a:endParaRPr>
          </a:p>
          <a:p>
            <a:pPr lvl="1"/>
            <a:r>
              <a:rPr lang="hr-HR" sz="1575" dirty="0">
                <a:solidFill>
                  <a:schemeClr val="tx1"/>
                </a:solidFill>
              </a:rPr>
              <a:t>kvaliteti proizvoda</a:t>
            </a:r>
          </a:p>
          <a:p>
            <a:pPr lvl="1"/>
            <a:r>
              <a:rPr lang="hr-HR" sz="1575" dirty="0">
                <a:solidFill>
                  <a:schemeClr val="tx1"/>
                </a:solidFill>
              </a:rPr>
              <a:t>cijeni proizvoda</a:t>
            </a:r>
          </a:p>
          <a:p>
            <a:pPr lvl="1"/>
            <a:r>
              <a:rPr lang="hr-HR" sz="1575" dirty="0">
                <a:solidFill>
                  <a:schemeClr val="tx1"/>
                </a:solidFill>
              </a:rPr>
              <a:t>lakoći korištenja</a:t>
            </a:r>
          </a:p>
          <a:p>
            <a:pPr lvl="1"/>
            <a:r>
              <a:rPr lang="hr-HR" sz="1575" dirty="0">
                <a:solidFill>
                  <a:schemeClr val="tx1"/>
                </a:solidFill>
              </a:rPr>
              <a:t>poslovnom ponašanju (naročito</a:t>
            </a:r>
          </a:p>
          <a:p>
            <a:pPr marL="257175" lvl="1" indent="0">
              <a:buNone/>
            </a:pPr>
            <a:r>
              <a:rPr lang="hr-HR" sz="1575" dirty="0">
                <a:solidFill>
                  <a:schemeClr val="tx1"/>
                </a:solidFill>
              </a:rPr>
              <a:t>   prodavača ili korisničke službe!)</a:t>
            </a:r>
          </a:p>
          <a:p>
            <a:pPr lvl="1"/>
            <a:r>
              <a:rPr lang="hr-HR" sz="1575" dirty="0">
                <a:solidFill>
                  <a:schemeClr val="tx1"/>
                </a:solidFill>
              </a:rPr>
              <a:t>nečem drugom</a:t>
            </a: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4998774" cy="424732"/>
          </a:xfrm>
        </p:spPr>
        <p:txBody>
          <a:bodyPr/>
          <a:lstStyle/>
          <a:p>
            <a:r>
              <a:rPr lang="hr-HR" sz="2400" dirty="0"/>
              <a:t>Zašto su kupci nezadovoljni?</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DB4421B2-C791-D3DD-F47A-9F0D82BEB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pic>
        <p:nvPicPr>
          <p:cNvPr id="6" name="Picture 5" descr="A red car on the road&#10;&#10;Description automatically generated">
            <a:extLst>
              <a:ext uri="{FF2B5EF4-FFF2-40B4-BE49-F238E27FC236}">
                <a16:creationId xmlns:a16="http://schemas.microsoft.com/office/drawing/2014/main" id="{A942B6F9-7A63-FF81-9981-0FCA46EA31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6580" y="1880583"/>
            <a:ext cx="4299959" cy="2931790"/>
          </a:xfrm>
          <a:prstGeom prst="rect">
            <a:avLst/>
          </a:prstGeom>
        </p:spPr>
      </p:pic>
      <p:pic>
        <p:nvPicPr>
          <p:cNvPr id="8" name="Picture 7" descr="A person lying in bed looking at her phone&#10;&#10;Description automatically generated">
            <a:extLst>
              <a:ext uri="{FF2B5EF4-FFF2-40B4-BE49-F238E27FC236}">
                <a16:creationId xmlns:a16="http://schemas.microsoft.com/office/drawing/2014/main" id="{CDD353E2-35A8-0BF1-E0CA-6A5DF24770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7455" y="1880582"/>
            <a:ext cx="4279084" cy="2917557"/>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7503ED9C-71FA-31C8-23BA-903EA6ECE8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6884" y="1866348"/>
            <a:ext cx="4279084" cy="2917557"/>
          </a:xfrm>
          <a:prstGeom prst="rect">
            <a:avLst/>
          </a:prstGeom>
        </p:spPr>
      </p:pic>
      <p:pic>
        <p:nvPicPr>
          <p:cNvPr id="7" name="Picture 6" descr="A person using a machine&#10;&#10;Description automatically generated">
            <a:extLst>
              <a:ext uri="{FF2B5EF4-FFF2-40B4-BE49-F238E27FC236}">
                <a16:creationId xmlns:a16="http://schemas.microsoft.com/office/drawing/2014/main" id="{2EAB8603-C197-1A20-D769-8A2098C06D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47455" y="1899695"/>
            <a:ext cx="4159223" cy="2835834"/>
          </a:xfrm>
          <a:prstGeom prst="rect">
            <a:avLst/>
          </a:prstGeom>
        </p:spPr>
      </p:pic>
      <p:pic>
        <p:nvPicPr>
          <p:cNvPr id="14" name="Picture 13" descr="A person in a hat and scarf looking at a tablet&#10;&#10;Description automatically generated">
            <a:extLst>
              <a:ext uri="{FF2B5EF4-FFF2-40B4-BE49-F238E27FC236}">
                <a16:creationId xmlns:a16="http://schemas.microsoft.com/office/drawing/2014/main" id="{CCB082F8-5CD5-7104-3B96-0CC141C2E9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26580" y="1880582"/>
            <a:ext cx="4279084" cy="2917557"/>
          </a:xfrm>
          <a:prstGeom prst="rect">
            <a:avLst/>
          </a:prstGeom>
        </p:spPr>
      </p:pic>
    </p:spTree>
    <p:extLst>
      <p:ext uri="{BB962C8B-B14F-4D97-AF65-F5344CB8AC3E}">
        <p14:creationId xmlns:p14="http://schemas.microsoft.com/office/powerpoint/2010/main" val="1936637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843558"/>
            <a:ext cx="3918654" cy="360040"/>
          </a:xfrm>
        </p:spPr>
        <p:txBody>
          <a:bodyPr/>
          <a:lstStyle/>
          <a:p>
            <a:pPr marL="0" indent="0">
              <a:buNone/>
            </a:pPr>
            <a:r>
              <a:rPr lang="hr-HR" sz="2400" dirty="0">
                <a:solidFill>
                  <a:schemeClr val="tx1"/>
                </a:solidFill>
              </a:rPr>
              <a:t>Neispunjena očekivanja</a:t>
            </a:r>
            <a:endParaRPr lang="en-US"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5718854" cy="424732"/>
          </a:xfrm>
        </p:spPr>
        <p:txBody>
          <a:bodyPr/>
          <a:lstStyle/>
          <a:p>
            <a:r>
              <a:rPr lang="hr-HR" sz="2400" dirty="0"/>
              <a:t>Gdje nastaje problem?</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sp>
        <p:nvSpPr>
          <p:cNvPr id="7" name="Text Placeholder 1">
            <a:extLst>
              <a:ext uri="{FF2B5EF4-FFF2-40B4-BE49-F238E27FC236}">
                <a16:creationId xmlns:a16="http://schemas.microsoft.com/office/drawing/2014/main" id="{64D79999-810A-0E85-08A7-1A37BFF5498C}"/>
              </a:ext>
            </a:extLst>
          </p:cNvPr>
          <p:cNvSpPr txBox="1">
            <a:spLocks/>
          </p:cNvSpPr>
          <p:nvPr/>
        </p:nvSpPr>
        <p:spPr>
          <a:xfrm>
            <a:off x="437322" y="1995686"/>
            <a:ext cx="3774638" cy="2478232"/>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2">
                    <a:lumMod val="75000"/>
                  </a:schemeClr>
                </a:solidFill>
                <a:latin typeface="Cora Rg" panose="020B0600030000020004" pitchFamily="34" charset="-18"/>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2">
                    <a:lumMod val="75000"/>
                  </a:schemeClr>
                </a:solidFill>
                <a:latin typeface="Cora Rg" panose="020B0600030000020004" pitchFamily="34" charset="-18"/>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2">
                    <a:lumMod val="75000"/>
                  </a:schemeClr>
                </a:solidFill>
                <a:latin typeface="Cora Rg" panose="020B0600030000020004" pitchFamily="34" charset="-18"/>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a:lstStyle>
          <a:p>
            <a:r>
              <a:rPr lang="hr-HR" dirty="0">
                <a:solidFill>
                  <a:schemeClr val="tx1"/>
                </a:solidFill>
              </a:rPr>
              <a:t>vama nije jasno što kupac treba</a:t>
            </a:r>
          </a:p>
          <a:p>
            <a:pPr lvl="1"/>
            <a:r>
              <a:rPr lang="hr-HR" dirty="0">
                <a:solidFill>
                  <a:schemeClr val="tx1"/>
                </a:solidFill>
              </a:rPr>
              <a:t>prodajete proizvod/uslugu</a:t>
            </a:r>
          </a:p>
          <a:p>
            <a:pPr lvl="1"/>
            <a:r>
              <a:rPr lang="hr-HR" dirty="0">
                <a:solidFill>
                  <a:schemeClr val="tx1"/>
                </a:solidFill>
              </a:rPr>
              <a:t>ne ispitujete potrebe</a:t>
            </a:r>
          </a:p>
          <a:p>
            <a:r>
              <a:rPr lang="hr-HR" dirty="0">
                <a:solidFill>
                  <a:schemeClr val="tx1"/>
                </a:solidFill>
              </a:rPr>
              <a:t>kupcu nije jasno što kupuje/plaća</a:t>
            </a:r>
          </a:p>
          <a:p>
            <a:r>
              <a:rPr lang="hr-HR" dirty="0">
                <a:solidFill>
                  <a:schemeClr val="tx1"/>
                </a:solidFill>
              </a:rPr>
              <a:t>kupac dobiva što ne traži</a:t>
            </a:r>
          </a:p>
          <a:p>
            <a:r>
              <a:rPr lang="hr-HR" dirty="0">
                <a:solidFill>
                  <a:schemeClr val="tx1"/>
                </a:solidFill>
              </a:rPr>
              <a:t>zašto ste prestali razgovarati s njim?</a:t>
            </a:r>
          </a:p>
          <a:p>
            <a:endParaRPr lang="hr-HR" dirty="0">
              <a:solidFill>
                <a:schemeClr val="tx1"/>
              </a:solidFill>
            </a:endParaRPr>
          </a:p>
          <a:p>
            <a:endParaRPr lang="hr-HR" dirty="0">
              <a:solidFill>
                <a:schemeClr val="tx1"/>
              </a:solidFill>
            </a:endParaRPr>
          </a:p>
          <a:p>
            <a:endParaRPr lang="en-US" dirty="0">
              <a:solidFill>
                <a:schemeClr val="tx1"/>
              </a:solidFill>
            </a:endParaRPr>
          </a:p>
        </p:txBody>
      </p:sp>
      <p:pic>
        <p:nvPicPr>
          <p:cNvPr id="8" name="Picture 7" descr="A group of military tanks on a road&#10;&#10;Description automatically generated">
            <a:extLst>
              <a:ext uri="{FF2B5EF4-FFF2-40B4-BE49-F238E27FC236}">
                <a16:creationId xmlns:a16="http://schemas.microsoft.com/office/drawing/2014/main" id="{7ABBE33A-2A3E-C0FC-5592-615B7EA9A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6452" y="1387412"/>
            <a:ext cx="4888036" cy="3335783"/>
          </a:xfrm>
          <a:prstGeom prst="rect">
            <a:avLst/>
          </a:prstGeom>
        </p:spPr>
      </p:pic>
      <p:pic>
        <p:nvPicPr>
          <p:cNvPr id="14" name="Picture 13" descr="A close up of a wheel&#10;&#10;Description automatically generated">
            <a:extLst>
              <a:ext uri="{FF2B5EF4-FFF2-40B4-BE49-F238E27FC236}">
                <a16:creationId xmlns:a16="http://schemas.microsoft.com/office/drawing/2014/main" id="{8E0D1EC2-9FA5-9D82-A76B-177747D276D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8551"/>
          <a:stretch/>
        </p:blipFill>
        <p:spPr>
          <a:xfrm>
            <a:off x="4076452" y="1293807"/>
            <a:ext cx="4779516" cy="3429388"/>
          </a:xfrm>
          <a:prstGeom prst="rect">
            <a:avLst/>
          </a:prstGeom>
        </p:spPr>
      </p:pic>
    </p:spTree>
    <p:extLst>
      <p:ext uri="{BB962C8B-B14F-4D97-AF65-F5344CB8AC3E}">
        <p14:creationId xmlns:p14="http://schemas.microsoft.com/office/powerpoint/2010/main" val="2307415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843558"/>
            <a:ext cx="3918654" cy="360040"/>
          </a:xfrm>
        </p:spPr>
        <p:txBody>
          <a:bodyPr/>
          <a:lstStyle/>
          <a:p>
            <a:pPr marL="0" indent="0">
              <a:buNone/>
            </a:pPr>
            <a:r>
              <a:rPr lang="hr-HR" sz="2400" dirty="0">
                <a:solidFill>
                  <a:schemeClr val="tx1"/>
                </a:solidFill>
              </a:rPr>
              <a:t>Neispunjena očekivanja</a:t>
            </a:r>
            <a:endParaRPr lang="en-US"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5718854" cy="424732"/>
          </a:xfrm>
        </p:spPr>
        <p:txBody>
          <a:bodyPr/>
          <a:lstStyle/>
          <a:p>
            <a:r>
              <a:rPr lang="hr-HR" sz="2400" dirty="0"/>
              <a:t>Gdje nastaje problem?</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pic>
        <p:nvPicPr>
          <p:cNvPr id="6" name="Picture 5" descr="A group of military tanks on a road&#10;&#10;Description automatically generated">
            <a:extLst>
              <a:ext uri="{FF2B5EF4-FFF2-40B4-BE49-F238E27FC236}">
                <a16:creationId xmlns:a16="http://schemas.microsoft.com/office/drawing/2014/main" id="{FAB0BE1D-87EC-8251-3DD1-241E8E5C3E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9557" y="1326104"/>
            <a:ext cx="4612597" cy="3147814"/>
          </a:xfrm>
          <a:prstGeom prst="rect">
            <a:avLst/>
          </a:prstGeom>
        </p:spPr>
      </p:pic>
      <p:sp>
        <p:nvSpPr>
          <p:cNvPr id="7" name="Text Placeholder 1">
            <a:extLst>
              <a:ext uri="{FF2B5EF4-FFF2-40B4-BE49-F238E27FC236}">
                <a16:creationId xmlns:a16="http://schemas.microsoft.com/office/drawing/2014/main" id="{64D79999-810A-0E85-08A7-1A37BFF5498C}"/>
              </a:ext>
            </a:extLst>
          </p:cNvPr>
          <p:cNvSpPr txBox="1">
            <a:spLocks/>
          </p:cNvSpPr>
          <p:nvPr/>
        </p:nvSpPr>
        <p:spPr>
          <a:xfrm>
            <a:off x="437322" y="1995686"/>
            <a:ext cx="3774638" cy="2478232"/>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2">
                    <a:lumMod val="75000"/>
                  </a:schemeClr>
                </a:solidFill>
                <a:latin typeface="Cora Rg" panose="020B0600030000020004" pitchFamily="34" charset="-18"/>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2">
                    <a:lumMod val="75000"/>
                  </a:schemeClr>
                </a:solidFill>
                <a:latin typeface="Cora Rg" panose="020B0600030000020004" pitchFamily="34" charset="-18"/>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2">
                    <a:lumMod val="75000"/>
                  </a:schemeClr>
                </a:solidFill>
                <a:latin typeface="Cora Rg" panose="020B0600030000020004" pitchFamily="34" charset="-18"/>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a:lstStyle>
          <a:p>
            <a:r>
              <a:rPr lang="hr-HR" dirty="0">
                <a:solidFill>
                  <a:schemeClr val="tx1"/>
                </a:solidFill>
              </a:rPr>
              <a:t>nije vam jasno što treba</a:t>
            </a:r>
          </a:p>
          <a:p>
            <a:pPr lvl="1"/>
            <a:r>
              <a:rPr lang="hr-HR" dirty="0">
                <a:solidFill>
                  <a:schemeClr val="tx1"/>
                </a:solidFill>
              </a:rPr>
              <a:t>prodajete proizvod/uslugu</a:t>
            </a:r>
          </a:p>
          <a:p>
            <a:pPr lvl="1"/>
            <a:r>
              <a:rPr lang="hr-HR" dirty="0">
                <a:solidFill>
                  <a:schemeClr val="tx1"/>
                </a:solidFill>
              </a:rPr>
              <a:t>ne ispitujete potrebe</a:t>
            </a:r>
          </a:p>
          <a:p>
            <a:r>
              <a:rPr lang="hr-HR" dirty="0">
                <a:solidFill>
                  <a:schemeClr val="tx1"/>
                </a:solidFill>
              </a:rPr>
              <a:t>nije mu jasno što kupuje/plaća</a:t>
            </a:r>
          </a:p>
          <a:p>
            <a:r>
              <a:rPr lang="hr-HR" dirty="0">
                <a:solidFill>
                  <a:schemeClr val="tx1"/>
                </a:solidFill>
              </a:rPr>
              <a:t>dobiva što ne traži</a:t>
            </a:r>
          </a:p>
          <a:p>
            <a:r>
              <a:rPr lang="hr-HR" dirty="0">
                <a:solidFill>
                  <a:schemeClr val="tx1"/>
                </a:solidFill>
              </a:rPr>
              <a:t>zašto ste prestali razgovarati s njim?</a:t>
            </a:r>
          </a:p>
          <a:p>
            <a:endParaRPr lang="hr-HR" dirty="0">
              <a:solidFill>
                <a:schemeClr val="tx1"/>
              </a:solidFill>
            </a:endParaRPr>
          </a:p>
          <a:p>
            <a:endParaRPr lang="hr-HR" dirty="0">
              <a:solidFill>
                <a:schemeClr val="tx1"/>
              </a:solidFill>
            </a:endParaRPr>
          </a:p>
          <a:p>
            <a:endParaRPr lang="en-US" dirty="0">
              <a:solidFill>
                <a:schemeClr val="tx1"/>
              </a:solidFill>
            </a:endParaRPr>
          </a:p>
        </p:txBody>
      </p:sp>
      <p:pic>
        <p:nvPicPr>
          <p:cNvPr id="4" name="losa-korisnicka-podrska">
            <a:hlinkClick r:id="" action="ppaction://media"/>
            <a:extLst>
              <a:ext uri="{FF2B5EF4-FFF2-40B4-BE49-F238E27FC236}">
                <a16:creationId xmlns:a16="http://schemas.microsoft.com/office/drawing/2014/main" id="{246C3A9C-0685-2C69-CECE-7302A33C90E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9144000" cy="5143500"/>
          </a:xfrm>
          <a:prstGeom prst="rect">
            <a:avLst/>
          </a:prstGeom>
        </p:spPr>
      </p:pic>
    </p:spTree>
    <p:extLst>
      <p:ext uri="{BB962C8B-B14F-4D97-AF65-F5344CB8AC3E}">
        <p14:creationId xmlns:p14="http://schemas.microsoft.com/office/powerpoint/2010/main" val="2094568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9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843558"/>
            <a:ext cx="4278694" cy="3528392"/>
          </a:xfrm>
        </p:spPr>
        <p:txBody>
          <a:bodyPr/>
          <a:lstStyle/>
          <a:p>
            <a:pPr marL="0" indent="0">
              <a:buNone/>
            </a:pPr>
            <a:r>
              <a:rPr lang="hr-HR" sz="2400" dirty="0" err="1">
                <a:solidFill>
                  <a:schemeClr val="tx1"/>
                </a:solidFill>
              </a:rPr>
              <a:t>Daaaaa</a:t>
            </a:r>
            <a:r>
              <a:rPr lang="hr-HR" sz="2400" dirty="0">
                <a:solidFill>
                  <a:schemeClr val="tx1"/>
                </a:solidFill>
              </a:rPr>
              <a:t>, ako….</a:t>
            </a:r>
          </a:p>
          <a:p>
            <a:pPr marL="0" indent="0">
              <a:buNone/>
            </a:pPr>
            <a:endParaRPr lang="hr-HR" sz="2400" dirty="0">
              <a:solidFill>
                <a:schemeClr val="tx1"/>
              </a:solidFill>
            </a:endParaRPr>
          </a:p>
          <a:p>
            <a:r>
              <a:rPr lang="hr-HR" sz="2400" dirty="0">
                <a:solidFill>
                  <a:schemeClr val="tx1"/>
                </a:solidFill>
              </a:rPr>
              <a:t>vam je stalo do klijenata</a:t>
            </a:r>
          </a:p>
          <a:p>
            <a:r>
              <a:rPr lang="hr-HR" sz="2400" dirty="0">
                <a:solidFill>
                  <a:schemeClr val="tx1"/>
                </a:solidFill>
              </a:rPr>
              <a:t>razumijete da postoje četiri strane priče: njihova, vaša, ona koju su vidjeli drugi i ono što se zaista dogodilo</a:t>
            </a:r>
          </a:p>
          <a:p>
            <a:r>
              <a:rPr lang="hr-HR" sz="2400" dirty="0">
                <a:solidFill>
                  <a:schemeClr val="tx1"/>
                </a:solidFill>
              </a:rPr>
              <a:t>znate kako </a:t>
            </a:r>
            <a:endParaRPr lang="en-US"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5718854" cy="424732"/>
          </a:xfrm>
        </p:spPr>
        <p:txBody>
          <a:bodyPr/>
          <a:lstStyle/>
          <a:p>
            <a:r>
              <a:rPr lang="hr-HR" sz="2400" dirty="0" err="1"/>
              <a:t>Postprodaja</a:t>
            </a:r>
            <a:r>
              <a:rPr lang="hr-HR" sz="2400" dirty="0"/>
              <a:t> kao spasiteljska služba</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pic>
        <p:nvPicPr>
          <p:cNvPr id="7" name="Picture 6" descr="A group of people posing for a photo">
            <a:extLst>
              <a:ext uri="{FF2B5EF4-FFF2-40B4-BE49-F238E27FC236}">
                <a16:creationId xmlns:a16="http://schemas.microsoft.com/office/drawing/2014/main" id="{051B9651-1C07-A32B-44D4-F3A8F0ECC7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741" b="20833"/>
          <a:stretch/>
        </p:blipFill>
        <p:spPr>
          <a:xfrm>
            <a:off x="5436096" y="807554"/>
            <a:ext cx="3141308" cy="3528392"/>
          </a:xfrm>
          <a:prstGeom prst="rect">
            <a:avLst/>
          </a:prstGeom>
        </p:spPr>
      </p:pic>
      <p:pic>
        <p:nvPicPr>
          <p:cNvPr id="9" name="Picture 8" descr="A screenshot of a video game&#10;&#10;Description automatically generated">
            <a:extLst>
              <a:ext uri="{FF2B5EF4-FFF2-40B4-BE49-F238E27FC236}">
                <a16:creationId xmlns:a16="http://schemas.microsoft.com/office/drawing/2014/main" id="{273E1D8B-DAA7-54C3-9A42-B5EFF6533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804086"/>
            <a:ext cx="3270582" cy="4001351"/>
          </a:xfrm>
          <a:prstGeom prst="rect">
            <a:avLst/>
          </a:prstGeom>
        </p:spPr>
      </p:pic>
      <p:pic>
        <p:nvPicPr>
          <p:cNvPr id="10" name="Picture 9" descr="A person with white hair&#10;&#10;Description automatically generated">
            <a:extLst>
              <a:ext uri="{FF2B5EF4-FFF2-40B4-BE49-F238E27FC236}">
                <a16:creationId xmlns:a16="http://schemas.microsoft.com/office/drawing/2014/main" id="{C410D329-F800-8B29-D95C-B0CEB13D7D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970" r="5102"/>
          <a:stretch/>
        </p:blipFill>
        <p:spPr>
          <a:xfrm>
            <a:off x="5436096" y="804086"/>
            <a:ext cx="3358230" cy="4001351"/>
          </a:xfrm>
          <a:prstGeom prst="rect">
            <a:avLst/>
          </a:prstGeom>
        </p:spPr>
      </p:pic>
    </p:spTree>
    <p:extLst>
      <p:ext uri="{BB962C8B-B14F-4D97-AF65-F5344CB8AC3E}">
        <p14:creationId xmlns:p14="http://schemas.microsoft.com/office/powerpoint/2010/main" val="3257089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293306" y="1060694"/>
            <a:ext cx="4278694" cy="2448272"/>
          </a:xfrm>
        </p:spPr>
        <p:txBody>
          <a:bodyPr/>
          <a:lstStyle/>
          <a:p>
            <a:r>
              <a:rPr lang="hr-HR" sz="2400" dirty="0">
                <a:solidFill>
                  <a:schemeClr val="tx1"/>
                </a:solidFill>
              </a:rPr>
              <a:t>Izbjegnite donositi sud o razlozima nezadovoljstva</a:t>
            </a:r>
          </a:p>
          <a:p>
            <a:pPr lvl="1"/>
            <a:r>
              <a:rPr lang="hr-HR" sz="2175" dirty="0">
                <a:solidFill>
                  <a:schemeClr val="tx1"/>
                </a:solidFill>
              </a:rPr>
              <a:t>niste u pravu</a:t>
            </a:r>
          </a:p>
          <a:p>
            <a:pPr lvl="1"/>
            <a:r>
              <a:rPr lang="hr-HR" sz="2175" dirty="0">
                <a:solidFill>
                  <a:schemeClr val="tx1"/>
                </a:solidFill>
              </a:rPr>
              <a:t>pretjerujete</a:t>
            </a:r>
          </a:p>
          <a:p>
            <a:pPr lvl="1"/>
            <a:r>
              <a:rPr lang="hr-HR" sz="2175" dirty="0">
                <a:solidFill>
                  <a:schemeClr val="tx1"/>
                </a:solidFill>
              </a:rPr>
              <a:t>osjetljivi ste</a:t>
            </a:r>
          </a:p>
          <a:p>
            <a:pPr lvl="1"/>
            <a:r>
              <a:rPr lang="hr-HR" sz="2175" dirty="0">
                <a:solidFill>
                  <a:schemeClr val="tx1"/>
                </a:solidFill>
              </a:rPr>
              <a:t>zahtjevni</a:t>
            </a:r>
          </a:p>
          <a:p>
            <a:pPr lvl="1"/>
            <a:r>
              <a:rPr lang="hr-HR" sz="2175" dirty="0">
                <a:solidFill>
                  <a:schemeClr val="tx1"/>
                </a:solidFill>
              </a:rPr>
              <a:t>lažete</a:t>
            </a:r>
            <a:endParaRPr lang="hr-HR"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6582950" cy="485800"/>
          </a:xfrm>
        </p:spPr>
        <p:txBody>
          <a:bodyPr/>
          <a:lstStyle/>
          <a:p>
            <a:r>
              <a:rPr lang="hr-HR" sz="2400" dirty="0"/>
              <a:t>Poštujte razloge i emociju nezadovoljstva</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sp>
        <p:nvSpPr>
          <p:cNvPr id="4" name="Text Placeholder 1">
            <a:extLst>
              <a:ext uri="{FF2B5EF4-FFF2-40B4-BE49-F238E27FC236}">
                <a16:creationId xmlns:a16="http://schemas.microsoft.com/office/drawing/2014/main" id="{F7089CC1-ADEA-FCB0-A949-6B10AB588FC9}"/>
              </a:ext>
            </a:extLst>
          </p:cNvPr>
          <p:cNvSpPr txBox="1">
            <a:spLocks/>
          </p:cNvSpPr>
          <p:nvPr/>
        </p:nvSpPr>
        <p:spPr>
          <a:xfrm>
            <a:off x="5148064" y="1707654"/>
            <a:ext cx="4278694" cy="2448272"/>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2">
                    <a:lumMod val="75000"/>
                  </a:schemeClr>
                </a:solidFill>
                <a:latin typeface="Cora Rg" panose="020B0600030000020004" pitchFamily="34" charset="-18"/>
                <a:ea typeface="+mn-ea"/>
                <a:cs typeface="+mn-cs"/>
              </a:defRPr>
            </a:lvl1pPr>
            <a:lvl2pPr marL="385763" indent="-128588" algn="l" defTabSz="514350" rtl="0" eaLnBrk="1" latinLnBrk="0" hangingPunct="1">
              <a:lnSpc>
                <a:spcPct val="90000"/>
              </a:lnSpc>
              <a:spcBef>
                <a:spcPts val="282"/>
              </a:spcBef>
              <a:buFont typeface="Arial" panose="020B0604020202020204" pitchFamily="34" charset="0"/>
              <a:buChar char="•"/>
              <a:defRPr sz="1350" kern="1200">
                <a:solidFill>
                  <a:schemeClr val="tx2">
                    <a:lumMod val="75000"/>
                  </a:schemeClr>
                </a:solidFill>
                <a:latin typeface="Cora Rg" panose="020B0600030000020004" pitchFamily="34" charset="-18"/>
                <a:ea typeface="+mn-ea"/>
                <a:cs typeface="+mn-cs"/>
              </a:defRPr>
            </a:lvl2pPr>
            <a:lvl3pPr marL="642938" indent="-128588" algn="l" defTabSz="514350" rtl="0" eaLnBrk="1" latinLnBrk="0" hangingPunct="1">
              <a:lnSpc>
                <a:spcPct val="90000"/>
              </a:lnSpc>
              <a:spcBef>
                <a:spcPts val="282"/>
              </a:spcBef>
              <a:buFont typeface="Arial" panose="020B0604020202020204" pitchFamily="34" charset="0"/>
              <a:buChar char="•"/>
              <a:defRPr sz="1125" kern="1200">
                <a:solidFill>
                  <a:schemeClr val="tx2">
                    <a:lumMod val="75000"/>
                  </a:schemeClr>
                </a:solidFill>
                <a:latin typeface="Cora Rg" panose="020B0600030000020004" pitchFamily="34" charset="-18"/>
                <a:ea typeface="+mn-ea"/>
                <a:cs typeface="+mn-cs"/>
              </a:defRPr>
            </a:lvl3pPr>
            <a:lvl4pPr marL="900113"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4pPr>
            <a:lvl5pPr marL="1157288" indent="-128588" algn="l" defTabSz="514350" rtl="0" eaLnBrk="1" latinLnBrk="0" hangingPunct="1">
              <a:lnSpc>
                <a:spcPct val="90000"/>
              </a:lnSpc>
              <a:spcBef>
                <a:spcPts val="282"/>
              </a:spcBef>
              <a:buFont typeface="Arial" panose="020B0604020202020204" pitchFamily="34" charset="0"/>
              <a:buChar char="•"/>
              <a:defRPr sz="1013" kern="1200">
                <a:solidFill>
                  <a:schemeClr val="tx2">
                    <a:lumMod val="75000"/>
                  </a:schemeClr>
                </a:solidFill>
                <a:latin typeface="Cora Rg" panose="020B0600030000020004" pitchFamily="34" charset="-18"/>
                <a:ea typeface="+mn-ea"/>
                <a:cs typeface="+mn-cs"/>
              </a:defRPr>
            </a:lvl5pPr>
            <a:lvl6pPr marL="141446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2"/>
              </a:spcBef>
              <a:buFont typeface="Arial" panose="020B0604020202020204" pitchFamily="34" charset="0"/>
              <a:buChar char="•"/>
              <a:defRPr sz="1013" kern="1200">
                <a:solidFill>
                  <a:schemeClr val="tx1"/>
                </a:solidFill>
                <a:latin typeface="+mn-lt"/>
                <a:ea typeface="+mn-ea"/>
                <a:cs typeface="+mn-cs"/>
              </a:defRPr>
            </a:lvl9pPr>
          </a:lstStyle>
          <a:p>
            <a:r>
              <a:rPr lang="hr-HR" sz="2400" dirty="0">
                <a:solidFill>
                  <a:schemeClr val="tx1"/>
                </a:solidFill>
              </a:rPr>
              <a:t>žao mi je što se osjećate loše</a:t>
            </a:r>
          </a:p>
          <a:p>
            <a:r>
              <a:rPr lang="hr-HR" sz="2400" dirty="0">
                <a:solidFill>
                  <a:schemeClr val="tx1"/>
                </a:solidFill>
              </a:rPr>
              <a:t>razumijem da ste nezadovoljni</a:t>
            </a:r>
          </a:p>
        </p:txBody>
      </p:sp>
      <p:sp>
        <p:nvSpPr>
          <p:cNvPr id="6" name="Arrow: Right 5">
            <a:extLst>
              <a:ext uri="{FF2B5EF4-FFF2-40B4-BE49-F238E27FC236}">
                <a16:creationId xmlns:a16="http://schemas.microsoft.com/office/drawing/2014/main" id="{5BC3F1B3-048A-1F78-1E72-67B179A82406}"/>
              </a:ext>
            </a:extLst>
          </p:cNvPr>
          <p:cNvSpPr/>
          <p:nvPr/>
        </p:nvSpPr>
        <p:spPr>
          <a:xfrm>
            <a:off x="3728797" y="2175706"/>
            <a:ext cx="1296144" cy="792088"/>
          </a:xfrm>
          <a:prstGeom prst="rightArrow">
            <a:avLst/>
          </a:prstGeom>
          <a:noFill/>
          <a:ln w="28575">
            <a:solidFill>
              <a:srgbClr val="991B2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hr-HR" sz="2800">
              <a:solidFill>
                <a:schemeClr val="tx1"/>
              </a:solidFill>
            </a:endParaRPr>
          </a:p>
        </p:txBody>
      </p:sp>
      <p:sp>
        <p:nvSpPr>
          <p:cNvPr id="7" name="TextBox 6">
            <a:extLst>
              <a:ext uri="{FF2B5EF4-FFF2-40B4-BE49-F238E27FC236}">
                <a16:creationId xmlns:a16="http://schemas.microsoft.com/office/drawing/2014/main" id="{A3661F1B-EE9A-7D9F-6BFF-D4F1787F8CB0}"/>
              </a:ext>
            </a:extLst>
          </p:cNvPr>
          <p:cNvSpPr txBox="1"/>
          <p:nvPr/>
        </p:nvSpPr>
        <p:spPr>
          <a:xfrm>
            <a:off x="852186" y="3595490"/>
            <a:ext cx="7389523" cy="1323439"/>
          </a:xfrm>
          <a:prstGeom prst="rect">
            <a:avLst/>
          </a:prstGeom>
          <a:noFill/>
        </p:spPr>
        <p:txBody>
          <a:bodyPr wrap="none" rtlCol="0">
            <a:spAutoFit/>
          </a:bodyPr>
          <a:lstStyle/>
          <a:p>
            <a:pPr marL="342900" indent="-342900">
              <a:buFont typeface="Arial" panose="020B0604020202020204" pitchFamily="34" charset="0"/>
              <a:buChar char="•"/>
            </a:pPr>
            <a:r>
              <a:rPr lang="hr-HR" sz="2000" dirty="0" err="1">
                <a:solidFill>
                  <a:schemeClr val="tx1"/>
                </a:solidFill>
              </a:rPr>
              <a:t>Klijentove</a:t>
            </a:r>
            <a:r>
              <a:rPr lang="hr-HR" sz="2000" dirty="0">
                <a:solidFill>
                  <a:schemeClr val="tx1"/>
                </a:solidFill>
              </a:rPr>
              <a:t> emocije nemaju veze s vama!</a:t>
            </a:r>
          </a:p>
          <a:p>
            <a:pPr marL="342900" indent="-342900">
              <a:buFont typeface="Arial" panose="020B0604020202020204" pitchFamily="34" charset="0"/>
              <a:buChar char="•"/>
            </a:pPr>
            <a:r>
              <a:rPr lang="hr-HR" sz="2000" dirty="0"/>
              <a:t>Za rješavanje problema je potrebna visoka </a:t>
            </a:r>
            <a:r>
              <a:rPr lang="hr-HR" sz="2000" dirty="0">
                <a:solidFill>
                  <a:schemeClr val="tx1"/>
                </a:solidFill>
              </a:rPr>
              <a:t>razina energije</a:t>
            </a:r>
          </a:p>
          <a:p>
            <a:pPr marL="342900" indent="-342900">
              <a:buFont typeface="Arial" panose="020B0604020202020204" pitchFamily="34" charset="0"/>
              <a:buChar char="•"/>
            </a:pPr>
            <a:r>
              <a:rPr lang="hr-HR" sz="2000" dirty="0"/>
              <a:t>Klijent ju ima, ali je negativna</a:t>
            </a:r>
            <a:endParaRPr lang="hr-HR" sz="2000" dirty="0">
              <a:solidFill>
                <a:schemeClr val="tx1"/>
              </a:solidFill>
            </a:endParaRPr>
          </a:p>
          <a:p>
            <a:endParaRPr lang="hr-HR" sz="2000" dirty="0">
              <a:solidFill>
                <a:schemeClr val="tx2"/>
              </a:solidFill>
            </a:endParaRPr>
          </a:p>
        </p:txBody>
      </p:sp>
    </p:spTree>
    <p:extLst>
      <p:ext uri="{BB962C8B-B14F-4D97-AF65-F5344CB8AC3E}">
        <p14:creationId xmlns:p14="http://schemas.microsoft.com/office/powerpoint/2010/main" val="1298686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subTnLst>
                                    <p:set>
                                      <p:cBhvr override="childStyle">
                                        <p:cTn dur="1" fill="hold" display="0" masterRel="nextClick" afterEffect="1"/>
                                        <p:tgtEl>
                                          <p:spTgt spid="7">
                                            <p:txEl>
                                              <p:pRg st="0" end="0"/>
                                            </p:txEl>
                                          </p:spTgt>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subTnLst>
                                    <p:set>
                                      <p:cBhvr override="childStyle">
                                        <p:cTn dur="1" fill="hold" display="0" masterRel="nextClick" afterEffect="1"/>
                                        <p:tgtEl>
                                          <p:spTgt spid="7">
                                            <p:txEl>
                                              <p:pRg st="1" end="1"/>
                                            </p:txEl>
                                          </p:spTgt>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subTnLst>
                                    <p:set>
                                      <p:cBhvr override="childStyle">
                                        <p:cTn dur="1" fill="hold" display="0" masterRel="nextClick" afterEffect="1"/>
                                        <p:tgtEl>
                                          <p:spTgt spid="7">
                                            <p:txEl>
                                              <p:pRg st="2" end="2"/>
                                            </p:txEl>
                                          </p:spTgt>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1" y="843558"/>
            <a:ext cx="3978695" cy="3384376"/>
          </a:xfrm>
        </p:spPr>
        <p:txBody>
          <a:bodyPr/>
          <a:lstStyle/>
          <a:p>
            <a:r>
              <a:rPr lang="hr-HR" sz="2400" dirty="0">
                <a:solidFill>
                  <a:schemeClr val="tx1"/>
                </a:solidFill>
              </a:rPr>
              <a:t>Doznajte o čemu je </a:t>
            </a:r>
            <a:r>
              <a:rPr lang="hr-HR" sz="2400" u="sng" dirty="0">
                <a:solidFill>
                  <a:schemeClr val="tx1"/>
                </a:solidFill>
              </a:rPr>
              <a:t>točno</a:t>
            </a:r>
            <a:r>
              <a:rPr lang="hr-HR" sz="2400" dirty="0">
                <a:solidFill>
                  <a:schemeClr val="tx1"/>
                </a:solidFill>
              </a:rPr>
              <a:t> riječ</a:t>
            </a:r>
          </a:p>
          <a:p>
            <a:pPr lvl="1"/>
            <a:r>
              <a:rPr lang="hr-HR" sz="1950" dirty="0">
                <a:solidFill>
                  <a:schemeClr val="tx1"/>
                </a:solidFill>
              </a:rPr>
              <a:t>postavljajte pitanja kako biste došli do pravih razloga</a:t>
            </a:r>
          </a:p>
          <a:p>
            <a:pPr lvl="1"/>
            <a:r>
              <a:rPr lang="hr-HR" sz="1950" dirty="0">
                <a:solidFill>
                  <a:schemeClr val="tx1"/>
                </a:solidFill>
              </a:rPr>
              <a:t>govorimo iste riječi, ali svakom od nas imaju različito značenje</a:t>
            </a:r>
          </a:p>
          <a:p>
            <a:pPr lvl="1"/>
            <a:r>
              <a:rPr lang="hr-HR" sz="1950" dirty="0">
                <a:solidFill>
                  <a:schemeClr val="tx1"/>
                </a:solidFill>
              </a:rPr>
              <a:t>budite topli i emotivno uključeni</a:t>
            </a:r>
          </a:p>
          <a:p>
            <a:pPr lvl="1"/>
            <a:endParaRPr lang="hr-HR" sz="1950" dirty="0">
              <a:solidFill>
                <a:schemeClr val="tx1"/>
              </a:solidFill>
            </a:endParaRPr>
          </a:p>
          <a:p>
            <a:endParaRPr lang="hr-HR" sz="2175" dirty="0">
              <a:solidFill>
                <a:schemeClr val="tx1"/>
              </a:solidFill>
            </a:endParaRPr>
          </a:p>
          <a:p>
            <a:endParaRPr lang="hr-HR" sz="2400" dirty="0">
              <a:solidFill>
                <a:schemeClr val="tx1"/>
              </a:solidFill>
            </a:endParaRPr>
          </a:p>
          <a:p>
            <a:endParaRPr lang="hr-HR"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5718854" cy="424732"/>
          </a:xfrm>
        </p:spPr>
        <p:txBody>
          <a:bodyPr/>
          <a:lstStyle/>
          <a:p>
            <a:r>
              <a:rPr lang="hr-HR" sz="2400" dirty="0"/>
              <a:t>Upoznajte razloge nezadovoljstva</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pic>
        <p:nvPicPr>
          <p:cNvPr id="6" name="Picture 5" descr="A person and person talking&#10;&#10;Description automatically generated with medium confidence">
            <a:extLst>
              <a:ext uri="{FF2B5EF4-FFF2-40B4-BE49-F238E27FC236}">
                <a16:creationId xmlns:a16="http://schemas.microsoft.com/office/drawing/2014/main" id="{648C8A30-525A-967C-C47C-FF0CD2455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6017" y="997843"/>
            <a:ext cx="4702386" cy="3147814"/>
          </a:xfrm>
          <a:prstGeom prst="rect">
            <a:avLst/>
          </a:prstGeom>
        </p:spPr>
      </p:pic>
    </p:spTree>
    <p:extLst>
      <p:ext uri="{BB962C8B-B14F-4D97-AF65-F5344CB8AC3E}">
        <p14:creationId xmlns:p14="http://schemas.microsoft.com/office/powerpoint/2010/main" val="1645258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ight bulb made of puzzle pieces&#10;&#10;Description automatically generated">
            <a:extLst>
              <a:ext uri="{FF2B5EF4-FFF2-40B4-BE49-F238E27FC236}">
                <a16:creationId xmlns:a16="http://schemas.microsoft.com/office/drawing/2014/main" id="{47997666-4C4E-4201-2495-0760D4A36E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2802" y="451313"/>
            <a:ext cx="3945500" cy="4155926"/>
          </a:xfrm>
          <a:prstGeom prst="rect">
            <a:avLst/>
          </a:prstGeom>
        </p:spPr>
      </p:pic>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1203598"/>
            <a:ext cx="4062670" cy="2952328"/>
          </a:xfrm>
        </p:spPr>
        <p:txBody>
          <a:bodyPr/>
          <a:lstStyle/>
          <a:p>
            <a:r>
              <a:rPr lang="hr-HR" sz="2400" dirty="0">
                <a:solidFill>
                  <a:schemeClr val="tx1"/>
                </a:solidFill>
              </a:rPr>
              <a:t>Govorite njegovim jezikom</a:t>
            </a:r>
          </a:p>
          <a:p>
            <a:r>
              <a:rPr lang="hr-HR" sz="2400" dirty="0">
                <a:solidFill>
                  <a:schemeClr val="tx1"/>
                </a:solidFill>
              </a:rPr>
              <a:t>Oslobodite ga loših emocija</a:t>
            </a:r>
          </a:p>
          <a:p>
            <a:r>
              <a:rPr lang="hr-HR" sz="2400" dirty="0">
                <a:solidFill>
                  <a:schemeClr val="tx1"/>
                </a:solidFill>
              </a:rPr>
              <a:t>Ukažite mu gdje je nastao jaz između očekivanja i stvarnosti</a:t>
            </a:r>
          </a:p>
          <a:p>
            <a:pPr marL="0" indent="0">
              <a:buNone/>
            </a:pPr>
            <a:endParaRPr lang="hr-HR" sz="2400" dirty="0">
              <a:solidFill>
                <a:schemeClr val="tx1"/>
              </a:solidFill>
            </a:endParaRPr>
          </a:p>
          <a:p>
            <a:endParaRPr lang="hr-HR"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5718854" cy="424732"/>
          </a:xfrm>
        </p:spPr>
        <p:txBody>
          <a:bodyPr/>
          <a:lstStyle/>
          <a:p>
            <a:r>
              <a:rPr lang="hr-HR" sz="2400" dirty="0"/>
              <a:t>Riješite problem!</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pic>
        <p:nvPicPr>
          <p:cNvPr id="7" name="englez-rjesavanje-problema-02">
            <a:hlinkClick r:id="" action="ppaction://media"/>
            <a:extLst>
              <a:ext uri="{FF2B5EF4-FFF2-40B4-BE49-F238E27FC236}">
                <a16:creationId xmlns:a16="http://schemas.microsoft.com/office/drawing/2014/main" id="{C6CC412C-E5C8-A27F-3E72-AE841B79FF5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24328" y="3492946"/>
            <a:ext cx="609600" cy="609600"/>
          </a:xfrm>
          <a:prstGeom prst="rect">
            <a:avLst/>
          </a:prstGeom>
        </p:spPr>
      </p:pic>
    </p:spTree>
    <p:extLst>
      <p:ext uri="{BB962C8B-B14F-4D97-AF65-F5344CB8AC3E}">
        <p14:creationId xmlns:p14="http://schemas.microsoft.com/office/powerpoint/2010/main" val="4104466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969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BE49A5-4675-F170-0F68-0F8B98D9F4BE}"/>
              </a:ext>
            </a:extLst>
          </p:cNvPr>
          <p:cNvSpPr>
            <a:spLocks noGrp="1"/>
          </p:cNvSpPr>
          <p:nvPr>
            <p:ph type="body" sz="quarter" idx="10"/>
          </p:nvPr>
        </p:nvSpPr>
        <p:spPr>
          <a:xfrm>
            <a:off x="437322" y="843558"/>
            <a:ext cx="5574838" cy="3384376"/>
          </a:xfrm>
        </p:spPr>
        <p:txBody>
          <a:bodyPr/>
          <a:lstStyle/>
          <a:p>
            <a:r>
              <a:rPr lang="hr-HR" sz="2400" dirty="0">
                <a:solidFill>
                  <a:schemeClr val="tx1"/>
                </a:solidFill>
              </a:rPr>
              <a:t>Žao mi je što se tako osjećate</a:t>
            </a:r>
          </a:p>
          <a:p>
            <a:r>
              <a:rPr lang="hr-HR" sz="2400" dirty="0">
                <a:solidFill>
                  <a:schemeClr val="tx1"/>
                </a:solidFill>
              </a:rPr>
              <a:t>Razumijem da da možete biti nezadovoljni</a:t>
            </a:r>
          </a:p>
          <a:p>
            <a:r>
              <a:rPr lang="hr-HR" sz="2400" dirty="0">
                <a:solidFill>
                  <a:schemeClr val="tx1"/>
                </a:solidFill>
              </a:rPr>
              <a:t>Baš zato je dobro da ste mi se javili</a:t>
            </a:r>
          </a:p>
          <a:p>
            <a:r>
              <a:rPr lang="hr-HR" sz="2400" dirty="0">
                <a:solidFill>
                  <a:schemeClr val="tx1"/>
                </a:solidFill>
              </a:rPr>
              <a:t>Recite mi točno u čemu je problem</a:t>
            </a:r>
          </a:p>
          <a:p>
            <a:r>
              <a:rPr lang="hr-HR" sz="2400" dirty="0">
                <a:solidFill>
                  <a:schemeClr val="tx1"/>
                </a:solidFill>
              </a:rPr>
              <a:t>Prepričajte problem svojim riječima</a:t>
            </a:r>
          </a:p>
          <a:p>
            <a:r>
              <a:rPr lang="hr-HR" sz="2400" dirty="0">
                <a:solidFill>
                  <a:schemeClr val="tx1"/>
                </a:solidFill>
              </a:rPr>
              <a:t>Ponudite otvoreno, iskreno i točno objašnjenje razloga problema</a:t>
            </a:r>
          </a:p>
          <a:p>
            <a:r>
              <a:rPr lang="hr-HR" sz="2400" dirty="0">
                <a:solidFill>
                  <a:schemeClr val="tx1"/>
                </a:solidFill>
              </a:rPr>
              <a:t>Ponudite rješenje</a:t>
            </a:r>
            <a:endParaRPr lang="hr-HR" sz="2175" dirty="0">
              <a:solidFill>
                <a:schemeClr val="tx1"/>
              </a:solidFill>
            </a:endParaRPr>
          </a:p>
          <a:p>
            <a:endParaRPr lang="hr-HR" sz="2400" dirty="0">
              <a:solidFill>
                <a:schemeClr val="tx1"/>
              </a:solidFill>
            </a:endParaRPr>
          </a:p>
          <a:p>
            <a:endParaRPr lang="hr-HR" sz="2400" dirty="0">
              <a:solidFill>
                <a:schemeClr val="tx1"/>
              </a:solidFill>
            </a:endParaRPr>
          </a:p>
        </p:txBody>
      </p:sp>
      <p:sp>
        <p:nvSpPr>
          <p:cNvPr id="3" name="Title 2">
            <a:extLst>
              <a:ext uri="{FF2B5EF4-FFF2-40B4-BE49-F238E27FC236}">
                <a16:creationId xmlns:a16="http://schemas.microsoft.com/office/drawing/2014/main" id="{A35B77DB-6142-ED04-BCD2-2D95EFCAF1EB}"/>
              </a:ext>
            </a:extLst>
          </p:cNvPr>
          <p:cNvSpPr>
            <a:spLocks noGrp="1"/>
          </p:cNvSpPr>
          <p:nvPr>
            <p:ph type="title"/>
          </p:nvPr>
        </p:nvSpPr>
        <p:spPr>
          <a:xfrm>
            <a:off x="437322" y="285750"/>
            <a:ext cx="5718854" cy="424732"/>
          </a:xfrm>
        </p:spPr>
        <p:txBody>
          <a:bodyPr/>
          <a:lstStyle/>
          <a:p>
            <a:r>
              <a:rPr lang="hr-HR" sz="2400" dirty="0"/>
              <a:t>Formula nošenja s nezadovoljstvom</a:t>
            </a:r>
            <a:endParaRPr lang="en-US" sz="2400" dirty="0"/>
          </a:p>
        </p:txBody>
      </p:sp>
      <p:pic>
        <p:nvPicPr>
          <p:cNvPr id="5" name="Picture 4" descr="A logo of a person running&#10;&#10;Description automatically generated">
            <a:extLst>
              <a:ext uri="{FF2B5EF4-FFF2-40B4-BE49-F238E27FC236}">
                <a16:creationId xmlns:a16="http://schemas.microsoft.com/office/drawing/2014/main" id="{B6122D40-2754-8BDD-F1ED-BFD48880EB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285750"/>
            <a:ext cx="827584" cy="331127"/>
          </a:xfrm>
          <a:prstGeom prst="rect">
            <a:avLst/>
          </a:prstGeom>
        </p:spPr>
      </p:pic>
    </p:spTree>
    <p:extLst>
      <p:ext uri="{BB962C8B-B14F-4D97-AF65-F5344CB8AC3E}">
        <p14:creationId xmlns:p14="http://schemas.microsoft.com/office/powerpoint/2010/main" val="1889074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person running&#10;&#10;Description automatically generated">
            <a:extLst>
              <a:ext uri="{FF2B5EF4-FFF2-40B4-BE49-F238E27FC236}">
                <a16:creationId xmlns:a16="http://schemas.microsoft.com/office/drawing/2014/main" id="{725A7CE3-05D5-17F6-EB6B-25563B8F86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8208" y="4659982"/>
            <a:ext cx="827584" cy="331127"/>
          </a:xfrm>
          <a:prstGeom prst="rect">
            <a:avLst/>
          </a:prstGeom>
        </p:spPr>
      </p:pic>
      <p:sp>
        <p:nvSpPr>
          <p:cNvPr id="6" name="Text Placeholder 5">
            <a:extLst>
              <a:ext uri="{FF2B5EF4-FFF2-40B4-BE49-F238E27FC236}">
                <a16:creationId xmlns:a16="http://schemas.microsoft.com/office/drawing/2014/main" id="{28E49117-C0C8-6A07-6ACA-22DDE378AE08}"/>
              </a:ext>
            </a:extLst>
          </p:cNvPr>
          <p:cNvSpPr>
            <a:spLocks noGrp="1"/>
          </p:cNvSpPr>
          <p:nvPr>
            <p:ph type="body" sz="quarter" idx="14"/>
          </p:nvPr>
        </p:nvSpPr>
        <p:spPr>
          <a:xfrm>
            <a:off x="395536" y="1563638"/>
            <a:ext cx="5328592" cy="2304256"/>
          </a:xfrm>
        </p:spPr>
        <p:txBody>
          <a:bodyPr/>
          <a:lstStyle/>
          <a:p>
            <a:pPr algn="ctr"/>
            <a:r>
              <a:rPr lang="hr-HR" sz="3200" dirty="0">
                <a:latin typeface="+mj-lt"/>
                <a:ea typeface="Calibri" panose="020F0502020204030204" pitchFamily="34" charset="0"/>
                <a:cs typeface="Times New Roman" panose="02020603050405020304" pitchFamily="18" charset="0"/>
              </a:rPr>
              <a:t>Nezadovoljan kupac jest najbolji kupac</a:t>
            </a:r>
          </a:p>
          <a:p>
            <a:pPr algn="ctr"/>
            <a:r>
              <a:rPr lang="hr-HR" sz="3200" dirty="0">
                <a:latin typeface="+mj-lt"/>
                <a:ea typeface="Calibri" panose="020F0502020204030204" pitchFamily="34" charset="0"/>
                <a:cs typeface="Times New Roman" panose="02020603050405020304" pitchFamily="18" charset="0"/>
              </a:rPr>
              <a:t>…ako je vaša organizacija spremna rješavati njegovo nezadovoljstvo!</a:t>
            </a:r>
            <a:endParaRPr lang="hr-HR" sz="3200" dirty="0"/>
          </a:p>
        </p:txBody>
      </p:sp>
    </p:spTree>
    <p:extLst>
      <p:ext uri="{BB962C8B-B14F-4D97-AF65-F5344CB8AC3E}">
        <p14:creationId xmlns:p14="http://schemas.microsoft.com/office/powerpoint/2010/main" val="486609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ITLE LAYOUTS">
  <a:themeElements>
    <a:clrScheme name="Ramiro Cora Rg">
      <a:dk1>
        <a:srgbClr val="0A091B"/>
      </a:dk1>
      <a:lt1>
        <a:srgbClr val="0A091B"/>
      </a:lt1>
      <a:dk2>
        <a:srgbClr val="F2F2F5"/>
      </a:dk2>
      <a:lt2>
        <a:srgbClr val="FFFFFF"/>
      </a:lt2>
      <a:accent1>
        <a:srgbClr val="991B23"/>
      </a:accent1>
      <a:accent2>
        <a:srgbClr val="FFB26B"/>
      </a:accent2>
      <a:accent3>
        <a:srgbClr val="F8C8C0"/>
      </a:accent3>
      <a:accent4>
        <a:srgbClr val="EF886F"/>
      </a:accent4>
      <a:accent5>
        <a:srgbClr val="EF886F"/>
      </a:accent5>
      <a:accent6>
        <a:srgbClr val="FFD56B"/>
      </a:accent6>
      <a:hlink>
        <a:srgbClr val="0070C0"/>
      </a:hlink>
      <a:folHlink>
        <a:srgbClr val="A60A9F"/>
      </a:folHlink>
    </a:clrScheme>
    <a:fontScheme name="Cora Rg font">
      <a:majorFont>
        <a:latin typeface="Cora Rg"/>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FE7A2DB0-642F-445E-B2EE-A1B421BFA457}"/>
    </a:ext>
  </a:extLst>
</a:theme>
</file>

<file path=ppt/theme/theme2.xml><?xml version="1.0" encoding="utf-8"?>
<a:theme xmlns:a="http://schemas.openxmlformats.org/drawingml/2006/main" name="GENARAL LAYOUTS">
  <a:themeElements>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fontScheme name="Cora Rg font">
      <a:majorFont>
        <a:latin typeface="Cora Rg"/>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4A6791CA-241F-44A2-BB19-AF7A09E5850B}"/>
    </a:ext>
  </a:extLst>
</a:theme>
</file>

<file path=ppt/theme/theme3.xml><?xml version="1.0" encoding="utf-8"?>
<a:theme xmlns:a="http://schemas.openxmlformats.org/drawingml/2006/main" name="IMAGE LAYOUTS">
  <a:themeElements>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fontScheme name="Simplicity - Cora Rg">
      <a:majorFont>
        <a:latin typeface="Cora Rg Condensed"/>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E19F0B92-D262-4B41-962E-C195BA147851}"/>
    </a:ext>
  </a:extLst>
</a:theme>
</file>

<file path=ppt/theme/theme4.xml><?xml version="1.0" encoding="utf-8"?>
<a:theme xmlns:a="http://schemas.openxmlformats.org/drawingml/2006/main" name="DEVICES LAYOUT">
  <a:themeElements>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fontScheme name="Cora Rg font">
      <a:majorFont>
        <a:latin typeface="Cora Rg"/>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D8B77C2F-7439-4E00-955C-984A0A81E381}"/>
    </a:ext>
  </a:extLst>
</a:theme>
</file>

<file path=ppt/theme/theme5.xml><?xml version="1.0" encoding="utf-8"?>
<a:theme xmlns:a="http://schemas.openxmlformats.org/drawingml/2006/main" name="TEAM LAYOUTS">
  <a:themeElements>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fontScheme name="Cora Rg font">
      <a:majorFont>
        <a:latin typeface="Cora Rg"/>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524A15DE-B760-4900-9663-EE54E1AD4AF0}"/>
    </a:ext>
  </a:extLst>
</a:theme>
</file>

<file path=ppt/theme/theme6.xml><?xml version="1.0" encoding="utf-8"?>
<a:theme xmlns:a="http://schemas.openxmlformats.org/drawingml/2006/main" name="IMAGES LAYOUTS">
  <a:themeElements>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fontScheme name="Simplicity - Cora Rg">
      <a:majorFont>
        <a:latin typeface="Cora Rg Condensed"/>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9862563E-6837-495B-A919-AB85BF9FACA3}"/>
    </a:ext>
  </a:extLst>
</a:theme>
</file>

<file path=ppt/theme/theme7.xml><?xml version="1.0" encoding="utf-8"?>
<a:theme xmlns:a="http://schemas.openxmlformats.org/drawingml/2006/main" name="PORTFOLIO LAYOUTS">
  <a:themeElements>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fontScheme name="Simplicity - Cora Rg">
      <a:majorFont>
        <a:latin typeface="Cora Rg"/>
        <a:ea typeface=""/>
        <a:cs typeface=""/>
      </a:majorFont>
      <a:minorFont>
        <a:latin typeface="Cora R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resentation1" id="{2E20BA2E-63F6-4827-8462-C5CCE0854B67}" vid="{162ECABC-74AD-4EEF-B501-2825824E8D01}"/>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a Rg font">
      <a:majorFont>
        <a:latin typeface="Cora Rg"/>
        <a:ea typeface=""/>
        <a:cs typeface=""/>
      </a:majorFont>
      <a:minorFont>
        <a:latin typeface="Cor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MPLICITY - Neon Rose">
    <a:dk1>
      <a:srgbClr val="0A091B"/>
    </a:dk1>
    <a:lt1>
      <a:srgbClr val="F2F2F5"/>
    </a:lt1>
    <a:dk2>
      <a:srgbClr val="858591"/>
    </a:dk2>
    <a:lt2>
      <a:srgbClr val="FFFFFF"/>
    </a:lt2>
    <a:accent1>
      <a:srgbClr val="FF4C58"/>
    </a:accent1>
    <a:accent2>
      <a:srgbClr val="C0C0C8"/>
    </a:accent2>
    <a:accent3>
      <a:srgbClr val="FF4C58"/>
    </a:accent3>
    <a:accent4>
      <a:srgbClr val="FF4C58"/>
    </a:accent4>
    <a:accent5>
      <a:srgbClr val="FF4C58"/>
    </a:accent5>
    <a:accent6>
      <a:srgbClr val="FF4C58"/>
    </a:accent6>
    <a:hlink>
      <a:srgbClr val="FF4C58"/>
    </a:hlink>
    <a:folHlink>
      <a:srgbClr val="FF4C58"/>
    </a:folHlink>
  </a:clrScheme>
</a:themeOverride>
</file>

<file path=docProps/app.xml><?xml version="1.0" encoding="utf-8"?>
<Properties xmlns="http://schemas.openxmlformats.org/officeDocument/2006/extended-properties" xmlns:vt="http://schemas.openxmlformats.org/officeDocument/2006/docPropsVTypes">
  <Template>20210406-temp-simplicity-v2-6-by-ramiro</Template>
  <TotalTime>4823</TotalTime>
  <Words>821</Words>
  <Application>Microsoft Office PowerPoint</Application>
  <PresentationFormat>Prikaz na zaslonu (16:9)</PresentationFormat>
  <Paragraphs>112</Paragraphs>
  <Slides>13</Slides>
  <Notes>5</Notes>
  <HiddenSlides>0</HiddenSlides>
  <MMClips>2</MMClips>
  <ScaleCrop>false</ScaleCrop>
  <HeadingPairs>
    <vt:vector size="6" baseType="variant">
      <vt:variant>
        <vt:lpstr>Korišteni fontovi</vt:lpstr>
      </vt:variant>
      <vt:variant>
        <vt:i4>3</vt:i4>
      </vt:variant>
      <vt:variant>
        <vt:lpstr>Tema</vt:lpstr>
      </vt:variant>
      <vt:variant>
        <vt:i4>7</vt:i4>
      </vt:variant>
      <vt:variant>
        <vt:lpstr>Naslovi slajdova</vt:lpstr>
      </vt:variant>
      <vt:variant>
        <vt:i4>13</vt:i4>
      </vt:variant>
    </vt:vector>
  </HeadingPairs>
  <TitlesOfParts>
    <vt:vector size="23" baseType="lpstr">
      <vt:lpstr>Cora Rg</vt:lpstr>
      <vt:lpstr>Arial</vt:lpstr>
      <vt:lpstr>Calibri</vt:lpstr>
      <vt:lpstr>TITLE LAYOUTS</vt:lpstr>
      <vt:lpstr>GENARAL LAYOUTS</vt:lpstr>
      <vt:lpstr>IMAGE LAYOUTS</vt:lpstr>
      <vt:lpstr>DEVICES LAYOUT</vt:lpstr>
      <vt:lpstr>TEAM LAYOUTS</vt:lpstr>
      <vt:lpstr>IMAGES LAYOUTS</vt:lpstr>
      <vt:lpstr>PORTFOLIO LAYOUTS</vt:lpstr>
      <vt:lpstr>PowerPoint prezentacija</vt:lpstr>
      <vt:lpstr>Što je poduzeću važno?</vt:lpstr>
      <vt:lpstr>Što je postprodaja?</vt:lpstr>
      <vt:lpstr>Što postprodaja donosi?</vt:lpstr>
      <vt:lpstr>Zašto su kupci nezadovoljni?</vt:lpstr>
      <vt:lpstr>Gdje nastaje problem?</vt:lpstr>
      <vt:lpstr>Gdje nastaje problem?</vt:lpstr>
      <vt:lpstr>Postprodaja kao spasiteljska služba</vt:lpstr>
      <vt:lpstr>Poštujte razloge i emociju nezadovoljstva</vt:lpstr>
      <vt:lpstr>Upoznajte razloge nezadovoljstva</vt:lpstr>
      <vt:lpstr>Riješite problem!</vt:lpstr>
      <vt:lpstr>Formula nošenja s nezadovoljstvom</vt:lpstr>
      <vt:lpstr>PowerPoint prezentacija</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Pureta</dc:creator>
  <cp:keywords>Ramiro;PowerPoint;Template;Predložak</cp:keywords>
  <cp:lastModifiedBy>RIPUP doo</cp:lastModifiedBy>
  <cp:revision>67</cp:revision>
  <cp:lastPrinted>2023-05-14T18:01:33Z</cp:lastPrinted>
  <dcterms:created xsi:type="dcterms:W3CDTF">2021-09-10T19:33:04Z</dcterms:created>
  <dcterms:modified xsi:type="dcterms:W3CDTF">2023-10-16T07:03:43Z</dcterms:modified>
</cp:coreProperties>
</file>