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35"/>
  </p:notesMasterIdLst>
  <p:handoutMasterIdLst>
    <p:handoutMasterId r:id="rId36"/>
  </p:handoutMasterIdLst>
  <p:sldIdLst>
    <p:sldId id="256" r:id="rId2"/>
    <p:sldId id="311" r:id="rId3"/>
    <p:sldId id="313" r:id="rId4"/>
    <p:sldId id="312" r:id="rId5"/>
    <p:sldId id="310" r:id="rId6"/>
    <p:sldId id="309" r:id="rId7"/>
    <p:sldId id="316" r:id="rId8"/>
    <p:sldId id="318" r:id="rId9"/>
    <p:sldId id="317" r:id="rId10"/>
    <p:sldId id="259" r:id="rId11"/>
    <p:sldId id="260" r:id="rId12"/>
    <p:sldId id="320" r:id="rId13"/>
    <p:sldId id="319" r:id="rId14"/>
    <p:sldId id="324" r:id="rId15"/>
    <p:sldId id="325" r:id="rId16"/>
    <p:sldId id="321" r:id="rId17"/>
    <p:sldId id="326" r:id="rId18"/>
    <p:sldId id="330" r:id="rId19"/>
    <p:sldId id="327" r:id="rId20"/>
    <p:sldId id="328" r:id="rId21"/>
    <p:sldId id="329" r:id="rId22"/>
    <p:sldId id="331" r:id="rId23"/>
    <p:sldId id="332" r:id="rId24"/>
    <p:sldId id="334" r:id="rId25"/>
    <p:sldId id="335" r:id="rId26"/>
    <p:sldId id="336" r:id="rId27"/>
    <p:sldId id="337" r:id="rId28"/>
    <p:sldId id="338" r:id="rId29"/>
    <p:sldId id="339" r:id="rId30"/>
    <p:sldId id="340" r:id="rId31"/>
    <p:sldId id="341" r:id="rId32"/>
    <p:sldId id="342" r:id="rId33"/>
    <p:sldId id="343" r:id="rId34"/>
  </p:sldIdLst>
  <p:sldSz cx="9144000" cy="5143500" type="screen16x9"/>
  <p:notesSz cx="6858000" cy="9144000"/>
  <p:embeddedFontLst>
    <p:embeddedFont>
      <p:font typeface="Anonymous Pro" panose="020B0604020202020204" charset="0"/>
      <p:regular r:id="rId37"/>
      <p:bold r:id="rId38"/>
      <p:italic r:id="rId39"/>
      <p:boldItalic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Libre Baskerville" panose="02000000000000000000" pitchFamily="2" charset="0"/>
      <p:regular r:id="rId45"/>
      <p:bold r:id="rId46"/>
      <p:italic r:id="rId47"/>
    </p:embeddedFont>
    <p:embeddedFont>
      <p:font typeface="Roboto" panose="02000000000000000000" pitchFamily="2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20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3A9CD56-4BAC-4FB2-A69F-E3264A9BAA93}">
  <a:tblStyle styleId="{03A9CD56-4BAC-4FB2-A69F-E3264A9BAA9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88407" autoAdjust="0"/>
  </p:normalViewPr>
  <p:slideViewPr>
    <p:cSldViewPr showGuides="1">
      <p:cViewPr varScale="1">
        <p:scale>
          <a:sx n="151" d="100"/>
          <a:sy n="151" d="100"/>
        </p:scale>
        <p:origin x="690" y="138"/>
      </p:cViewPr>
      <p:guideLst>
        <p:guide orient="horz" pos="373"/>
        <p:guide pos="20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4" d="100"/>
          <a:sy n="84" d="100"/>
        </p:scale>
        <p:origin x="3828" y="102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49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font" Target="fonts/font15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>
            <a:extLst>
              <a:ext uri="{FF2B5EF4-FFF2-40B4-BE49-F238E27FC236}">
                <a16:creationId xmlns:a16="http://schemas.microsoft.com/office/drawing/2014/main" id="{47C6ECE4-6AB0-A83B-4710-129A7607611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EC2BE34E-8339-D7AA-A505-2BE28967F9B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BC110-A0D2-4392-AD92-605AB838FDA7}" type="datetimeFigureOut">
              <a:rPr lang="sl-SI" smtClean="0"/>
              <a:t>13. 10. 2023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A7D41A71-6878-C0EA-0628-95BE23138B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2E4505F0-0A5F-B776-A0F4-5296677314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33C34-7DAA-496B-882C-56C8BABD34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5166071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934581" y="162000"/>
            <a:ext cx="2988837" cy="1681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0" y="1962000"/>
            <a:ext cx="6858000" cy="70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 lvl="0"/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158750" marR="0" lvl="0" indent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Tx/>
      <a:buNone/>
      <a:tabLst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5973e4c9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3588" y="206375"/>
            <a:ext cx="3048000" cy="17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5973e4c9eb_0_0:notes"/>
          <p:cNvSpPr txBox="1">
            <a:spLocks noGrp="1"/>
          </p:cNvSpPr>
          <p:nvPr>
            <p:ph type="body" idx="1"/>
          </p:nvPr>
        </p:nvSpPr>
        <p:spPr>
          <a:xfrm>
            <a:off x="0" y="2052000"/>
            <a:ext cx="6858000" cy="64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1935163" y="161925"/>
            <a:ext cx="2987675" cy="1681163"/>
          </a:xfrm>
        </p:spPr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20132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d362d286f3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d362d286f3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7405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1935163" y="161925"/>
            <a:ext cx="2987675" cy="1681163"/>
          </a:xfrm>
        </p:spPr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29238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1935163" y="161925"/>
            <a:ext cx="2987675" cy="1681163"/>
          </a:xfrm>
        </p:spPr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69714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d362d286f3_1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d362d286f3_1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98392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1935163" y="161925"/>
            <a:ext cx="2987675" cy="1681163"/>
          </a:xfrm>
        </p:spPr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lnSpc>
                <a:spcPct val="107000"/>
              </a:lnSpc>
              <a:spcAft>
                <a:spcPts val="800"/>
              </a:spcAft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789672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1935163" y="161925"/>
            <a:ext cx="2987675" cy="1681163"/>
          </a:xfrm>
        </p:spPr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841961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1935163" y="161925"/>
            <a:ext cx="2987675" cy="1681163"/>
          </a:xfrm>
        </p:spPr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32928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d362d286f3_1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d362d286f3_1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3615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d362d286f3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d362d286f3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1935163" y="161925"/>
            <a:ext cx="2987675" cy="1681163"/>
          </a:xfrm>
        </p:spPr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27316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1935163" y="161925"/>
            <a:ext cx="2987675" cy="1681163"/>
          </a:xfrm>
        </p:spPr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963476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d362d286f3_1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d362d286f3_1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lnSpc>
                <a:spcPct val="107000"/>
              </a:lnSpc>
              <a:spcAft>
                <a:spcPts val="800"/>
              </a:spcAft>
              <a:buNone/>
            </a:pPr>
            <a:endParaRPr lang="sl-S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767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1935163" y="161925"/>
            <a:ext cx="2987675" cy="1681163"/>
          </a:xfrm>
        </p:spPr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755499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1935163" y="161925"/>
            <a:ext cx="2987675" cy="1681163"/>
          </a:xfrm>
        </p:spPr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lnSpc>
                <a:spcPct val="107000"/>
              </a:lnSpc>
              <a:spcAft>
                <a:spcPts val="800"/>
              </a:spcAft>
              <a:buNone/>
            </a:pPr>
            <a:endParaRPr lang="sl-S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0711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lnSpc>
                <a:spcPct val="107000"/>
              </a:lnSpc>
              <a:spcAft>
                <a:spcPts val="800"/>
              </a:spcAft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750067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d362d286f3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d362d286f3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44028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d362d286f3_1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d362d286f3_1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97453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6415531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854967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d362d286f3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d362d286f3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lnSpc>
                <a:spcPct val="107000"/>
              </a:lnSpc>
              <a:spcAft>
                <a:spcPts val="8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26050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190280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d362d286f3_1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d362d286f3_1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6490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d362d286f3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d362d286f3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28874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d362d286f3_1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d362d286f3_1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91515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54725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27000"/>
          </a:blip>
          <a:srcRect b="15604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-3450" y="2995575"/>
            <a:ext cx="9151200" cy="2147700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20300" y="540000"/>
            <a:ext cx="7703700" cy="140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720300" y="2199300"/>
            <a:ext cx="77037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Anonymous Pro"/>
                <a:ea typeface="Anonymous Pro"/>
                <a:cs typeface="Anonymous Pro"/>
                <a:sym typeface="Anonymous Pr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 rotWithShape="1">
          <a:blip r:embed="rId2">
            <a:alphaModFix amt="45000"/>
          </a:blip>
          <a:srcRect/>
          <a:stretch/>
        </p:blipFill>
        <p:spPr>
          <a:xfrm>
            <a:off x="0" y="-30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/>
          <p:nvPr/>
        </p:nvSpPr>
        <p:spPr>
          <a:xfrm>
            <a:off x="-3450" y="3203450"/>
            <a:ext cx="9151200" cy="1939800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1362000" y="1427688"/>
            <a:ext cx="6420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3228000" y="540000"/>
            <a:ext cx="2688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1362000" y="2243700"/>
            <a:ext cx="6420000" cy="35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4" descr="image of ladders against a wall.">
            <a:extLst>
              <a:ext uri="{FF2B5EF4-FFF2-40B4-BE49-F238E27FC236}">
                <a16:creationId xmlns:a16="http://schemas.microsoft.com/office/drawing/2014/main" id="{21CCD22B-F9FD-2888-2739-7D3F706379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21000"/>
                    </a14:imgEffect>
                    <a14:imgEffect>
                      <a14:brightnessContrast bright="25000"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7100" y="0"/>
            <a:ext cx="9161100" cy="5153119"/>
          </a:xfrm>
          <a:prstGeom prst="rect">
            <a:avLst/>
          </a:prstGeom>
          <a:effectLst>
            <a:outerShdw dist="50800" dir="5400000" algn="ctr" rotWithShape="0">
              <a:srgbClr val="000000"/>
            </a:outerShdw>
          </a:effectLst>
        </p:spPr>
      </p:pic>
      <p:sp>
        <p:nvSpPr>
          <p:cNvPr id="21" name="Google Shape;21;p4"/>
          <p:cNvSpPr/>
          <p:nvPr/>
        </p:nvSpPr>
        <p:spPr>
          <a:xfrm flipH="1">
            <a:off x="-7050" y="4603500"/>
            <a:ext cx="9161100" cy="539700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22;p4">
            <a:extLst>
              <a:ext uri="{FF2B5EF4-FFF2-40B4-BE49-F238E27FC236}">
                <a16:creationId xmlns:a16="http://schemas.microsoft.com/office/drawing/2014/main" id="{A0DB4B6B-CEA1-4D06-FD5F-E0EEBAB53D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0000" y="1015329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 sz="125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9pPr>
          </a:lstStyle>
          <a:p>
            <a:endParaRPr dirty="0"/>
          </a:p>
        </p:txBody>
      </p:sp>
      <p:sp>
        <p:nvSpPr>
          <p:cNvPr id="5" name="Google Shape;23;p4">
            <a:extLst>
              <a:ext uri="{FF2B5EF4-FFF2-40B4-BE49-F238E27FC236}">
                <a16:creationId xmlns:a16="http://schemas.microsoft.com/office/drawing/2014/main" id="{B13CB600-874B-FE6D-AB32-5D3F0879F9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1520" y="251075"/>
            <a:ext cx="8640960" cy="4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  <p:cxnSp>
        <p:nvCxnSpPr>
          <p:cNvPr id="6" name="Google Shape;920;p59">
            <a:extLst>
              <a:ext uri="{FF2B5EF4-FFF2-40B4-BE49-F238E27FC236}">
                <a16:creationId xmlns:a16="http://schemas.microsoft.com/office/drawing/2014/main" id="{91D6C210-9104-BCC0-7929-34F48723DA2C}"/>
              </a:ext>
            </a:extLst>
          </p:cNvPr>
          <p:cNvCxnSpPr/>
          <p:nvPr userDrawn="1"/>
        </p:nvCxnSpPr>
        <p:spPr>
          <a:xfrm>
            <a:off x="2384700" y="843558"/>
            <a:ext cx="4374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2" pos="2880" userDrawn="1">
          <p15:clr>
            <a:srgbClr val="FBAE40"/>
          </p15:clr>
        </p15:guide>
        <p15:guide id="3" orient="horz" pos="16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 flipH="1">
            <a:off x="-7050" y="4603500"/>
            <a:ext cx="9161100" cy="539700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Google Shape;33;p6">
            <a:extLst>
              <a:ext uri="{FF2B5EF4-FFF2-40B4-BE49-F238E27FC236}">
                <a16:creationId xmlns:a16="http://schemas.microsoft.com/office/drawing/2014/main" id="{819CE50C-CF0A-9AAC-3DDF-4BD0C09027E1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45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0" y="-30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;p4">
            <a:extLst>
              <a:ext uri="{FF2B5EF4-FFF2-40B4-BE49-F238E27FC236}">
                <a16:creationId xmlns:a16="http://schemas.microsoft.com/office/drawing/2014/main" id="{604AFCC8-F4B8-9961-2BA2-5368368909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0000" y="1015329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 sz="125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9pPr>
          </a:lstStyle>
          <a:p>
            <a:endParaRPr dirty="0"/>
          </a:p>
        </p:txBody>
      </p:sp>
      <p:sp>
        <p:nvSpPr>
          <p:cNvPr id="6" name="Google Shape;23;p4">
            <a:extLst>
              <a:ext uri="{FF2B5EF4-FFF2-40B4-BE49-F238E27FC236}">
                <a16:creationId xmlns:a16="http://schemas.microsoft.com/office/drawing/2014/main" id="{07F5031E-C7ED-3E66-C6E9-CC647F1A2A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1520" y="251075"/>
            <a:ext cx="8640960" cy="4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  <p:cxnSp>
        <p:nvCxnSpPr>
          <p:cNvPr id="7" name="Google Shape;920;p59">
            <a:extLst>
              <a:ext uri="{FF2B5EF4-FFF2-40B4-BE49-F238E27FC236}">
                <a16:creationId xmlns:a16="http://schemas.microsoft.com/office/drawing/2014/main" id="{4EFDF267-8CE4-EBA0-1CD3-96F0E84A5638}"/>
              </a:ext>
            </a:extLst>
          </p:cNvPr>
          <p:cNvCxnSpPr/>
          <p:nvPr userDrawn="1"/>
        </p:nvCxnSpPr>
        <p:spPr>
          <a:xfrm>
            <a:off x="2384700" y="843558"/>
            <a:ext cx="4374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63120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  <p15:guide id="3" orient="horz" pos="16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3"/>
          <p:cNvPicPr preferRelativeResize="0"/>
          <p:nvPr/>
        </p:nvPicPr>
        <p:blipFill rotWithShape="1">
          <a:blip r:embed="rId2">
            <a:alphaModFix amt="27000"/>
          </a:blip>
          <a:srcRect b="15604"/>
          <a:stretch/>
        </p:blipFill>
        <p:spPr>
          <a:xfrm>
            <a:off x="15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/>
          <p:nvPr/>
        </p:nvSpPr>
        <p:spPr>
          <a:xfrm flipH="1">
            <a:off x="-7050" y="4603500"/>
            <a:ext cx="9161100" cy="539700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/>
          </p:nvPr>
        </p:nvSpPr>
        <p:spPr>
          <a:xfrm>
            <a:off x="720002" y="1655358"/>
            <a:ext cx="36876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274974"/>
            <a:ext cx="1065600" cy="3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1"/>
          </p:nvPr>
        </p:nvSpPr>
        <p:spPr>
          <a:xfrm>
            <a:off x="720002" y="2136589"/>
            <a:ext cx="3687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title" idx="3"/>
          </p:nvPr>
        </p:nvSpPr>
        <p:spPr>
          <a:xfrm>
            <a:off x="4736400" y="1655371"/>
            <a:ext cx="36876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4" hasCustomPrompt="1"/>
          </p:nvPr>
        </p:nvSpPr>
        <p:spPr>
          <a:xfrm>
            <a:off x="4736401" y="1274974"/>
            <a:ext cx="1065600" cy="3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5"/>
          </p:nvPr>
        </p:nvSpPr>
        <p:spPr>
          <a:xfrm>
            <a:off x="4736400" y="2136599"/>
            <a:ext cx="3687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6"/>
          </p:nvPr>
        </p:nvSpPr>
        <p:spPr>
          <a:xfrm>
            <a:off x="720002" y="3174733"/>
            <a:ext cx="36876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7" hasCustomPrompt="1"/>
          </p:nvPr>
        </p:nvSpPr>
        <p:spPr>
          <a:xfrm>
            <a:off x="720000" y="2794326"/>
            <a:ext cx="1065600" cy="3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8"/>
          </p:nvPr>
        </p:nvSpPr>
        <p:spPr>
          <a:xfrm>
            <a:off x="720002" y="3655964"/>
            <a:ext cx="3687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9"/>
          </p:nvPr>
        </p:nvSpPr>
        <p:spPr>
          <a:xfrm>
            <a:off x="4736400" y="3174738"/>
            <a:ext cx="36876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 idx="13" hasCustomPrompt="1"/>
          </p:nvPr>
        </p:nvSpPr>
        <p:spPr>
          <a:xfrm>
            <a:off x="4736400" y="2794326"/>
            <a:ext cx="1065600" cy="3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4" name="Google Shape;74;p13"/>
          <p:cNvSpPr txBox="1">
            <a:spLocks noGrp="1"/>
          </p:cNvSpPr>
          <p:nvPr>
            <p:ph type="subTitle" idx="14"/>
          </p:nvPr>
        </p:nvSpPr>
        <p:spPr>
          <a:xfrm>
            <a:off x="4736400" y="3655967"/>
            <a:ext cx="3687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15"/>
          </p:nvPr>
        </p:nvSpPr>
        <p:spPr>
          <a:xfrm>
            <a:off x="720000" y="540000"/>
            <a:ext cx="7704000" cy="4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cxnSp>
        <p:nvCxnSpPr>
          <p:cNvPr id="2" name="Google Shape;920;p59">
            <a:extLst>
              <a:ext uri="{FF2B5EF4-FFF2-40B4-BE49-F238E27FC236}">
                <a16:creationId xmlns:a16="http://schemas.microsoft.com/office/drawing/2014/main" id="{5698067D-B80B-12B0-2C1C-C79578D58F87}"/>
              </a:ext>
            </a:extLst>
          </p:cNvPr>
          <p:cNvCxnSpPr/>
          <p:nvPr userDrawn="1"/>
        </p:nvCxnSpPr>
        <p:spPr>
          <a:xfrm>
            <a:off x="2384700" y="843558"/>
            <a:ext cx="4374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9"/>
          <p:cNvPicPr preferRelativeResize="0"/>
          <p:nvPr/>
        </p:nvPicPr>
        <p:blipFill rotWithShape="1">
          <a:blip r:embed="rId2">
            <a:alphaModFix amt="45000"/>
          </a:blip>
          <a:srcRect t="1058" r="980"/>
          <a:stretch/>
        </p:blipFill>
        <p:spPr>
          <a:xfrm>
            <a:off x="2871" y="-5271"/>
            <a:ext cx="9151175" cy="513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9"/>
          <p:cNvSpPr/>
          <p:nvPr/>
        </p:nvSpPr>
        <p:spPr>
          <a:xfrm flipH="1">
            <a:off x="-7050" y="4603500"/>
            <a:ext cx="9161100" cy="539700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0"/>
          <p:cNvPicPr preferRelativeResize="0"/>
          <p:nvPr/>
        </p:nvPicPr>
        <p:blipFill rotWithShape="1">
          <a:blip r:embed="rId2">
            <a:alphaModFix amt="45000"/>
          </a:blip>
          <a:srcRect/>
          <a:stretch/>
        </p:blipFill>
        <p:spPr>
          <a:xfrm flipH="1">
            <a:off x="0" y="-30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0"/>
          <p:cNvSpPr/>
          <p:nvPr/>
        </p:nvSpPr>
        <p:spPr>
          <a:xfrm flipH="1">
            <a:off x="-7050" y="4603500"/>
            <a:ext cx="9161100" cy="539700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bre Baskerville"/>
              <a:buNone/>
              <a:defRPr sz="3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bre Baskerville"/>
              <a:buNone/>
              <a:defRPr sz="3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bre Baskerville"/>
              <a:buNone/>
              <a:defRPr sz="3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bre Baskerville"/>
              <a:buNone/>
              <a:defRPr sz="3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bre Baskerville"/>
              <a:buNone/>
              <a:defRPr sz="3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bre Baskerville"/>
              <a:buNone/>
              <a:defRPr sz="3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bre Baskerville"/>
              <a:buNone/>
              <a:defRPr sz="3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bre Baskerville"/>
              <a:buNone/>
              <a:defRPr sz="3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bre Baskerville"/>
              <a:buNone/>
              <a:defRPr sz="3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Char char="●"/>
              <a:defRPr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Char char="○"/>
              <a:defRPr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Char char="■"/>
              <a:defRPr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Char char="●"/>
              <a:defRPr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Char char="○"/>
              <a:defRPr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Char char="■"/>
              <a:defRPr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Char char="●"/>
              <a:defRPr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Char char="○"/>
              <a:defRPr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Char char="■"/>
              <a:defRPr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81" r:id="rId4"/>
    <p:sldLayoutId id="2147483658" r:id="rId5"/>
    <p:sldLayoutId id="2147483659" r:id="rId6"/>
    <p:sldLayoutId id="2147483675" r:id="rId7"/>
    <p:sldLayoutId id="2147483676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_heFIAa3hA0?feature=oembed" TargetMode="Externa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daviddukic/" TargetMode="External"/><Relationship Id="rId2" Type="http://schemas.openxmlformats.org/officeDocument/2006/relationships/hyperlink" Target="mailto:david@uspesna-prodaja.com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4"/>
          <p:cNvSpPr txBox="1">
            <a:spLocks noGrp="1"/>
          </p:cNvSpPr>
          <p:nvPr>
            <p:ph type="ctrTitle"/>
          </p:nvPr>
        </p:nvSpPr>
        <p:spPr>
          <a:xfrm>
            <a:off x="720300" y="540000"/>
            <a:ext cx="7703700" cy="140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000" dirty="0" err="1"/>
              <a:t>Performance</a:t>
            </a:r>
            <a:r>
              <a:rPr lang="sl-SI" sz="3000" dirty="0"/>
              <a:t> management </a:t>
            </a:r>
            <a:r>
              <a:rPr lang="sl-SI" sz="3000" dirty="0" err="1"/>
              <a:t>kao</a:t>
            </a:r>
            <a:r>
              <a:rPr lang="sl-SI" sz="3000" dirty="0"/>
              <a:t> </a:t>
            </a:r>
            <a:r>
              <a:rPr lang="sl-SI" sz="3000" dirty="0" err="1"/>
              <a:t>alat</a:t>
            </a:r>
            <a:r>
              <a:rPr lang="sl-SI" sz="3000" dirty="0"/>
              <a:t> za poboljšanje rezultata B2B </a:t>
            </a:r>
            <a:r>
              <a:rPr lang="sl-SI" sz="3000" dirty="0" err="1"/>
              <a:t>prodavača</a:t>
            </a:r>
            <a:endParaRPr sz="3000" i="1" dirty="0"/>
          </a:p>
        </p:txBody>
      </p:sp>
      <p:sp>
        <p:nvSpPr>
          <p:cNvPr id="213" name="Google Shape;213;p34"/>
          <p:cNvSpPr txBox="1">
            <a:spLocks noGrp="1"/>
          </p:cNvSpPr>
          <p:nvPr>
            <p:ph type="subTitle" idx="1"/>
          </p:nvPr>
        </p:nvSpPr>
        <p:spPr>
          <a:xfrm>
            <a:off x="463500" y="2193764"/>
            <a:ext cx="82170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dirty="0"/>
              <a:t>Dr. David Đukić, Institut za profesionalnu prodaju, Ljubljana, Slovenija</a:t>
            </a:r>
            <a:endParaRPr dirty="0"/>
          </a:p>
        </p:txBody>
      </p:sp>
      <p:sp>
        <p:nvSpPr>
          <p:cNvPr id="214" name="Google Shape;214;p34"/>
          <p:cNvSpPr/>
          <p:nvPr/>
        </p:nvSpPr>
        <p:spPr>
          <a:xfrm>
            <a:off x="4888050" y="3401750"/>
            <a:ext cx="1464300" cy="594600"/>
          </a:xfrm>
          <a:prstGeom prst="ellipse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cxnSp>
        <p:nvCxnSpPr>
          <p:cNvPr id="215" name="Google Shape;215;p34"/>
          <p:cNvCxnSpPr>
            <a:stCxn id="214" idx="2"/>
            <a:endCxn id="216" idx="0"/>
          </p:cNvCxnSpPr>
          <p:nvPr/>
        </p:nvCxnSpPr>
        <p:spPr>
          <a:xfrm rot="10800000">
            <a:off x="4572150" y="2995550"/>
            <a:ext cx="315900" cy="7035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7" name="Google Shape;217;p34"/>
          <p:cNvSpPr/>
          <p:nvPr/>
        </p:nvSpPr>
        <p:spPr>
          <a:xfrm>
            <a:off x="6448825" y="4142475"/>
            <a:ext cx="1464300" cy="594600"/>
          </a:xfrm>
          <a:prstGeom prst="ellipse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cxnSp>
        <p:nvCxnSpPr>
          <p:cNvPr id="218" name="Google Shape;218;p34"/>
          <p:cNvCxnSpPr>
            <a:stCxn id="214" idx="5"/>
            <a:endCxn id="217" idx="1"/>
          </p:cNvCxnSpPr>
          <p:nvPr/>
        </p:nvCxnSpPr>
        <p:spPr>
          <a:xfrm>
            <a:off x="6137908" y="3909273"/>
            <a:ext cx="525300" cy="3204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9" name="Google Shape;219;p34"/>
          <p:cNvCxnSpPr>
            <a:stCxn id="217" idx="5"/>
            <a:endCxn id="216" idx="3"/>
          </p:cNvCxnSpPr>
          <p:nvPr/>
        </p:nvCxnSpPr>
        <p:spPr>
          <a:xfrm rot="10800000" flipH="1">
            <a:off x="7698683" y="4069498"/>
            <a:ext cx="1449000" cy="5805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0" name="Google Shape;220;p34"/>
          <p:cNvCxnSpPr/>
          <p:nvPr/>
        </p:nvCxnSpPr>
        <p:spPr>
          <a:xfrm>
            <a:off x="1989600" y="2107963"/>
            <a:ext cx="5164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21" name="Google Shape;221;p34"/>
          <p:cNvGrpSpPr/>
          <p:nvPr/>
        </p:nvGrpSpPr>
        <p:grpSpPr>
          <a:xfrm>
            <a:off x="5449150" y="3528975"/>
            <a:ext cx="342075" cy="340150"/>
            <a:chOff x="5538063" y="3250425"/>
            <a:chExt cx="342075" cy="340150"/>
          </a:xfrm>
        </p:grpSpPr>
        <p:sp>
          <p:nvSpPr>
            <p:cNvPr id="222" name="Google Shape;222;p34"/>
            <p:cNvSpPr/>
            <p:nvPr/>
          </p:nvSpPr>
          <p:spPr>
            <a:xfrm>
              <a:off x="5654088" y="3449725"/>
              <a:ext cx="109975" cy="140850"/>
            </a:xfrm>
            <a:custGeom>
              <a:avLst/>
              <a:gdLst/>
              <a:ahLst/>
              <a:cxnLst/>
              <a:rect l="l" t="t" r="r" b="b"/>
              <a:pathLst>
                <a:path w="4399" h="5634" extrusionOk="0">
                  <a:moveTo>
                    <a:pt x="2203" y="3232"/>
                  </a:moveTo>
                  <a:cubicBezTo>
                    <a:pt x="2355" y="3232"/>
                    <a:pt x="2478" y="3356"/>
                    <a:pt x="2478" y="3508"/>
                  </a:cubicBezTo>
                  <a:lnTo>
                    <a:pt x="2478" y="3779"/>
                  </a:lnTo>
                  <a:cubicBezTo>
                    <a:pt x="2478" y="3931"/>
                    <a:pt x="2355" y="4055"/>
                    <a:pt x="2203" y="4055"/>
                  </a:cubicBezTo>
                  <a:cubicBezTo>
                    <a:pt x="2050" y="4055"/>
                    <a:pt x="1926" y="3931"/>
                    <a:pt x="1926" y="3779"/>
                  </a:cubicBezTo>
                  <a:lnTo>
                    <a:pt x="1926" y="3508"/>
                  </a:lnTo>
                  <a:cubicBezTo>
                    <a:pt x="1926" y="3356"/>
                    <a:pt x="2050" y="3232"/>
                    <a:pt x="2203" y="3232"/>
                  </a:cubicBezTo>
                  <a:close/>
                  <a:moveTo>
                    <a:pt x="2628" y="4464"/>
                  </a:moveTo>
                  <a:cubicBezTo>
                    <a:pt x="2788" y="4593"/>
                    <a:pt x="2884" y="4787"/>
                    <a:pt x="2884" y="4998"/>
                  </a:cubicBezTo>
                  <a:lnTo>
                    <a:pt x="2884" y="5102"/>
                  </a:lnTo>
                  <a:lnTo>
                    <a:pt x="1521" y="5102"/>
                  </a:lnTo>
                  <a:lnTo>
                    <a:pt x="1521" y="4998"/>
                  </a:lnTo>
                  <a:cubicBezTo>
                    <a:pt x="1521" y="4790"/>
                    <a:pt x="1619" y="4593"/>
                    <a:pt x="1779" y="4466"/>
                  </a:cubicBezTo>
                  <a:lnTo>
                    <a:pt x="1779" y="4464"/>
                  </a:lnTo>
                  <a:cubicBezTo>
                    <a:pt x="1901" y="4542"/>
                    <a:pt x="2046" y="4587"/>
                    <a:pt x="2203" y="4587"/>
                  </a:cubicBezTo>
                  <a:cubicBezTo>
                    <a:pt x="2359" y="4587"/>
                    <a:pt x="2504" y="4542"/>
                    <a:pt x="2628" y="4464"/>
                  </a:cubicBezTo>
                  <a:close/>
                  <a:moveTo>
                    <a:pt x="2200" y="1961"/>
                  </a:moveTo>
                  <a:lnTo>
                    <a:pt x="3606" y="2773"/>
                  </a:lnTo>
                  <a:lnTo>
                    <a:pt x="3606" y="5102"/>
                  </a:lnTo>
                  <a:lnTo>
                    <a:pt x="3416" y="5102"/>
                  </a:lnTo>
                  <a:lnTo>
                    <a:pt x="3416" y="4998"/>
                  </a:lnTo>
                  <a:cubicBezTo>
                    <a:pt x="3416" y="4623"/>
                    <a:pt x="3247" y="4279"/>
                    <a:pt x="2961" y="4052"/>
                  </a:cubicBezTo>
                  <a:cubicBezTo>
                    <a:pt x="2993" y="3966"/>
                    <a:pt x="3009" y="3875"/>
                    <a:pt x="3009" y="3779"/>
                  </a:cubicBezTo>
                  <a:lnTo>
                    <a:pt x="3009" y="3508"/>
                  </a:lnTo>
                  <a:cubicBezTo>
                    <a:pt x="3009" y="3062"/>
                    <a:pt x="2648" y="2701"/>
                    <a:pt x="2202" y="2701"/>
                  </a:cubicBezTo>
                  <a:cubicBezTo>
                    <a:pt x="1757" y="2701"/>
                    <a:pt x="1394" y="3062"/>
                    <a:pt x="1394" y="3508"/>
                  </a:cubicBezTo>
                  <a:lnTo>
                    <a:pt x="1394" y="3779"/>
                  </a:lnTo>
                  <a:cubicBezTo>
                    <a:pt x="1394" y="3875"/>
                    <a:pt x="1412" y="3966"/>
                    <a:pt x="1442" y="4052"/>
                  </a:cubicBezTo>
                  <a:cubicBezTo>
                    <a:pt x="1158" y="4279"/>
                    <a:pt x="988" y="4623"/>
                    <a:pt x="988" y="4998"/>
                  </a:cubicBezTo>
                  <a:lnTo>
                    <a:pt x="988" y="5102"/>
                  </a:lnTo>
                  <a:lnTo>
                    <a:pt x="793" y="5102"/>
                  </a:lnTo>
                  <a:lnTo>
                    <a:pt x="793" y="2773"/>
                  </a:lnTo>
                  <a:lnTo>
                    <a:pt x="2200" y="1961"/>
                  </a:lnTo>
                  <a:close/>
                  <a:moveTo>
                    <a:pt x="2200" y="0"/>
                  </a:moveTo>
                  <a:cubicBezTo>
                    <a:pt x="2053" y="0"/>
                    <a:pt x="1934" y="119"/>
                    <a:pt x="1934" y="266"/>
                  </a:cubicBezTo>
                  <a:lnTo>
                    <a:pt x="1934" y="1500"/>
                  </a:lnTo>
                  <a:lnTo>
                    <a:pt x="172" y="2519"/>
                  </a:lnTo>
                  <a:cubicBezTo>
                    <a:pt x="45" y="2592"/>
                    <a:pt x="0" y="2753"/>
                    <a:pt x="74" y="2881"/>
                  </a:cubicBezTo>
                  <a:cubicBezTo>
                    <a:pt x="116" y="2953"/>
                    <a:pt x="187" y="2998"/>
                    <a:pt x="263" y="3011"/>
                  </a:cubicBezTo>
                  <a:lnTo>
                    <a:pt x="263" y="5368"/>
                  </a:lnTo>
                  <a:cubicBezTo>
                    <a:pt x="263" y="5515"/>
                    <a:pt x="382" y="5634"/>
                    <a:pt x="527" y="5634"/>
                  </a:cubicBezTo>
                  <a:lnTo>
                    <a:pt x="3871" y="5634"/>
                  </a:lnTo>
                  <a:cubicBezTo>
                    <a:pt x="4018" y="5634"/>
                    <a:pt x="4137" y="5515"/>
                    <a:pt x="4137" y="5368"/>
                  </a:cubicBezTo>
                  <a:lnTo>
                    <a:pt x="4137" y="3011"/>
                  </a:lnTo>
                  <a:cubicBezTo>
                    <a:pt x="4213" y="2998"/>
                    <a:pt x="4283" y="2953"/>
                    <a:pt x="4326" y="2881"/>
                  </a:cubicBezTo>
                  <a:cubicBezTo>
                    <a:pt x="4398" y="2753"/>
                    <a:pt x="4355" y="2592"/>
                    <a:pt x="4228" y="2519"/>
                  </a:cubicBezTo>
                  <a:lnTo>
                    <a:pt x="2466" y="1500"/>
                  </a:lnTo>
                  <a:lnTo>
                    <a:pt x="2466" y="266"/>
                  </a:lnTo>
                  <a:cubicBezTo>
                    <a:pt x="2466" y="119"/>
                    <a:pt x="2347" y="0"/>
                    <a:pt x="22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4"/>
            <p:cNvSpPr/>
            <p:nvPr/>
          </p:nvSpPr>
          <p:spPr>
            <a:xfrm>
              <a:off x="5538063" y="3250425"/>
              <a:ext cx="342075" cy="340150"/>
            </a:xfrm>
            <a:custGeom>
              <a:avLst/>
              <a:gdLst/>
              <a:ahLst/>
              <a:cxnLst/>
              <a:rect l="l" t="t" r="r" b="b"/>
              <a:pathLst>
                <a:path w="13683" h="13606" extrusionOk="0">
                  <a:moveTo>
                    <a:pt x="6844" y="2504"/>
                  </a:moveTo>
                  <a:cubicBezTo>
                    <a:pt x="7147" y="2504"/>
                    <a:pt x="7393" y="2750"/>
                    <a:pt x="7393" y="3052"/>
                  </a:cubicBezTo>
                  <a:lnTo>
                    <a:pt x="7393" y="3458"/>
                  </a:lnTo>
                  <a:cubicBezTo>
                    <a:pt x="7393" y="3761"/>
                    <a:pt x="7147" y="4007"/>
                    <a:pt x="6844" y="4007"/>
                  </a:cubicBezTo>
                  <a:cubicBezTo>
                    <a:pt x="6542" y="4007"/>
                    <a:pt x="6298" y="3761"/>
                    <a:pt x="6298" y="3458"/>
                  </a:cubicBezTo>
                  <a:lnTo>
                    <a:pt x="6298" y="3052"/>
                  </a:lnTo>
                  <a:cubicBezTo>
                    <a:pt x="6298" y="2750"/>
                    <a:pt x="6542" y="2504"/>
                    <a:pt x="6844" y="2504"/>
                  </a:cubicBezTo>
                  <a:close/>
                  <a:moveTo>
                    <a:pt x="7485" y="4327"/>
                  </a:moveTo>
                  <a:cubicBezTo>
                    <a:pt x="7809" y="4542"/>
                    <a:pt x="8004" y="4898"/>
                    <a:pt x="8004" y="5290"/>
                  </a:cubicBezTo>
                  <a:lnTo>
                    <a:pt x="8004" y="5581"/>
                  </a:lnTo>
                  <a:lnTo>
                    <a:pt x="5687" y="5581"/>
                  </a:lnTo>
                  <a:lnTo>
                    <a:pt x="5687" y="5290"/>
                  </a:lnTo>
                  <a:cubicBezTo>
                    <a:pt x="5687" y="4905"/>
                    <a:pt x="5886" y="4540"/>
                    <a:pt x="6205" y="4327"/>
                  </a:cubicBezTo>
                  <a:cubicBezTo>
                    <a:pt x="6384" y="4459"/>
                    <a:pt x="6605" y="4538"/>
                    <a:pt x="6844" y="4538"/>
                  </a:cubicBezTo>
                  <a:cubicBezTo>
                    <a:pt x="7085" y="4538"/>
                    <a:pt x="7307" y="4459"/>
                    <a:pt x="7485" y="4327"/>
                  </a:cubicBezTo>
                  <a:close/>
                  <a:moveTo>
                    <a:pt x="6841" y="573"/>
                  </a:moveTo>
                  <a:lnTo>
                    <a:pt x="9087" y="1869"/>
                  </a:lnTo>
                  <a:lnTo>
                    <a:pt x="9087" y="5581"/>
                  </a:lnTo>
                  <a:lnTo>
                    <a:pt x="8536" y="5581"/>
                  </a:lnTo>
                  <a:lnTo>
                    <a:pt x="8536" y="5290"/>
                  </a:lnTo>
                  <a:cubicBezTo>
                    <a:pt x="8536" y="4735"/>
                    <a:pt x="8268" y="4228"/>
                    <a:pt x="7824" y="3912"/>
                  </a:cubicBezTo>
                  <a:cubicBezTo>
                    <a:pt x="7888" y="3775"/>
                    <a:pt x="7925" y="3620"/>
                    <a:pt x="7925" y="3458"/>
                  </a:cubicBezTo>
                  <a:lnTo>
                    <a:pt x="7925" y="3052"/>
                  </a:lnTo>
                  <a:cubicBezTo>
                    <a:pt x="7925" y="2456"/>
                    <a:pt x="7441" y="1972"/>
                    <a:pt x="6844" y="1972"/>
                  </a:cubicBezTo>
                  <a:cubicBezTo>
                    <a:pt x="6250" y="1972"/>
                    <a:pt x="5766" y="2456"/>
                    <a:pt x="5766" y="3052"/>
                  </a:cubicBezTo>
                  <a:lnTo>
                    <a:pt x="5766" y="3458"/>
                  </a:lnTo>
                  <a:cubicBezTo>
                    <a:pt x="5766" y="3620"/>
                    <a:pt x="5802" y="3775"/>
                    <a:pt x="5867" y="3912"/>
                  </a:cubicBezTo>
                  <a:cubicBezTo>
                    <a:pt x="5422" y="4228"/>
                    <a:pt x="5155" y="4735"/>
                    <a:pt x="5155" y="5290"/>
                  </a:cubicBezTo>
                  <a:lnTo>
                    <a:pt x="5155" y="5581"/>
                  </a:lnTo>
                  <a:lnTo>
                    <a:pt x="4595" y="5581"/>
                  </a:lnTo>
                  <a:lnTo>
                    <a:pt x="4595" y="1869"/>
                  </a:lnTo>
                  <a:lnTo>
                    <a:pt x="6841" y="573"/>
                  </a:lnTo>
                  <a:close/>
                  <a:moveTo>
                    <a:pt x="2202" y="11204"/>
                  </a:moveTo>
                  <a:cubicBezTo>
                    <a:pt x="2354" y="11204"/>
                    <a:pt x="2477" y="11328"/>
                    <a:pt x="2477" y="11480"/>
                  </a:cubicBezTo>
                  <a:lnTo>
                    <a:pt x="2477" y="11751"/>
                  </a:lnTo>
                  <a:cubicBezTo>
                    <a:pt x="2477" y="11903"/>
                    <a:pt x="2354" y="12027"/>
                    <a:pt x="2202" y="12027"/>
                  </a:cubicBezTo>
                  <a:cubicBezTo>
                    <a:pt x="2050" y="12027"/>
                    <a:pt x="1926" y="11903"/>
                    <a:pt x="1926" y="11751"/>
                  </a:cubicBezTo>
                  <a:lnTo>
                    <a:pt x="1926" y="11480"/>
                  </a:lnTo>
                  <a:cubicBezTo>
                    <a:pt x="1926" y="11328"/>
                    <a:pt x="2050" y="11204"/>
                    <a:pt x="2202" y="11204"/>
                  </a:cubicBezTo>
                  <a:close/>
                  <a:moveTo>
                    <a:pt x="11485" y="11204"/>
                  </a:moveTo>
                  <a:cubicBezTo>
                    <a:pt x="11637" y="11204"/>
                    <a:pt x="11761" y="11328"/>
                    <a:pt x="11761" y="11480"/>
                  </a:cubicBezTo>
                  <a:lnTo>
                    <a:pt x="11761" y="11751"/>
                  </a:lnTo>
                  <a:cubicBezTo>
                    <a:pt x="11761" y="11903"/>
                    <a:pt x="11637" y="12027"/>
                    <a:pt x="11485" y="12027"/>
                  </a:cubicBezTo>
                  <a:cubicBezTo>
                    <a:pt x="11333" y="12027"/>
                    <a:pt x="11210" y="11903"/>
                    <a:pt x="11210" y="11751"/>
                  </a:cubicBezTo>
                  <a:lnTo>
                    <a:pt x="11210" y="11480"/>
                  </a:lnTo>
                  <a:cubicBezTo>
                    <a:pt x="11210" y="11328"/>
                    <a:pt x="11333" y="11204"/>
                    <a:pt x="11485" y="11204"/>
                  </a:cubicBezTo>
                  <a:close/>
                  <a:moveTo>
                    <a:pt x="2626" y="12436"/>
                  </a:moveTo>
                  <a:cubicBezTo>
                    <a:pt x="2788" y="12565"/>
                    <a:pt x="2884" y="12759"/>
                    <a:pt x="2884" y="12970"/>
                  </a:cubicBezTo>
                  <a:lnTo>
                    <a:pt x="2884" y="13074"/>
                  </a:lnTo>
                  <a:lnTo>
                    <a:pt x="1520" y="13074"/>
                  </a:lnTo>
                  <a:lnTo>
                    <a:pt x="1520" y="12970"/>
                  </a:lnTo>
                  <a:cubicBezTo>
                    <a:pt x="1520" y="12762"/>
                    <a:pt x="1617" y="12565"/>
                    <a:pt x="1777" y="12436"/>
                  </a:cubicBezTo>
                  <a:cubicBezTo>
                    <a:pt x="1901" y="12514"/>
                    <a:pt x="2046" y="12559"/>
                    <a:pt x="2202" y="12559"/>
                  </a:cubicBezTo>
                  <a:cubicBezTo>
                    <a:pt x="2357" y="12559"/>
                    <a:pt x="2502" y="12514"/>
                    <a:pt x="2626" y="12436"/>
                  </a:cubicBezTo>
                  <a:close/>
                  <a:moveTo>
                    <a:pt x="2198" y="9933"/>
                  </a:moveTo>
                  <a:lnTo>
                    <a:pt x="3606" y="10745"/>
                  </a:lnTo>
                  <a:lnTo>
                    <a:pt x="3606" y="13074"/>
                  </a:lnTo>
                  <a:lnTo>
                    <a:pt x="3416" y="13074"/>
                  </a:lnTo>
                  <a:lnTo>
                    <a:pt x="3416" y="12970"/>
                  </a:lnTo>
                  <a:cubicBezTo>
                    <a:pt x="3416" y="12595"/>
                    <a:pt x="3245" y="12251"/>
                    <a:pt x="2961" y="12024"/>
                  </a:cubicBezTo>
                  <a:cubicBezTo>
                    <a:pt x="2993" y="11938"/>
                    <a:pt x="3009" y="11847"/>
                    <a:pt x="3009" y="11751"/>
                  </a:cubicBezTo>
                  <a:lnTo>
                    <a:pt x="3009" y="11480"/>
                  </a:lnTo>
                  <a:cubicBezTo>
                    <a:pt x="3009" y="11034"/>
                    <a:pt x="2646" y="10673"/>
                    <a:pt x="2202" y="10673"/>
                  </a:cubicBezTo>
                  <a:cubicBezTo>
                    <a:pt x="1756" y="10673"/>
                    <a:pt x="1394" y="11034"/>
                    <a:pt x="1394" y="11480"/>
                  </a:cubicBezTo>
                  <a:lnTo>
                    <a:pt x="1394" y="11751"/>
                  </a:lnTo>
                  <a:cubicBezTo>
                    <a:pt x="1394" y="11847"/>
                    <a:pt x="1411" y="11938"/>
                    <a:pt x="1442" y="12024"/>
                  </a:cubicBezTo>
                  <a:cubicBezTo>
                    <a:pt x="1158" y="12251"/>
                    <a:pt x="988" y="12595"/>
                    <a:pt x="988" y="12970"/>
                  </a:cubicBezTo>
                  <a:lnTo>
                    <a:pt x="988" y="13074"/>
                  </a:lnTo>
                  <a:lnTo>
                    <a:pt x="793" y="13074"/>
                  </a:lnTo>
                  <a:lnTo>
                    <a:pt x="793" y="10745"/>
                  </a:lnTo>
                  <a:lnTo>
                    <a:pt x="2198" y="9933"/>
                  </a:lnTo>
                  <a:close/>
                  <a:moveTo>
                    <a:pt x="11910" y="12436"/>
                  </a:moveTo>
                  <a:cubicBezTo>
                    <a:pt x="12072" y="12565"/>
                    <a:pt x="12168" y="12759"/>
                    <a:pt x="12168" y="12970"/>
                  </a:cubicBezTo>
                  <a:lnTo>
                    <a:pt x="12168" y="13074"/>
                  </a:lnTo>
                  <a:lnTo>
                    <a:pt x="10803" y="13074"/>
                  </a:lnTo>
                  <a:lnTo>
                    <a:pt x="10803" y="12970"/>
                  </a:lnTo>
                  <a:cubicBezTo>
                    <a:pt x="10803" y="12762"/>
                    <a:pt x="10901" y="12565"/>
                    <a:pt x="11061" y="12436"/>
                  </a:cubicBezTo>
                  <a:cubicBezTo>
                    <a:pt x="11185" y="12514"/>
                    <a:pt x="11330" y="12559"/>
                    <a:pt x="11485" y="12559"/>
                  </a:cubicBezTo>
                  <a:cubicBezTo>
                    <a:pt x="11642" y="12559"/>
                    <a:pt x="11788" y="12514"/>
                    <a:pt x="11910" y="12436"/>
                  </a:cubicBezTo>
                  <a:close/>
                  <a:moveTo>
                    <a:pt x="11482" y="9933"/>
                  </a:moveTo>
                  <a:lnTo>
                    <a:pt x="12889" y="10745"/>
                  </a:lnTo>
                  <a:lnTo>
                    <a:pt x="12889" y="13074"/>
                  </a:lnTo>
                  <a:lnTo>
                    <a:pt x="12699" y="13074"/>
                  </a:lnTo>
                  <a:lnTo>
                    <a:pt x="12699" y="12970"/>
                  </a:lnTo>
                  <a:cubicBezTo>
                    <a:pt x="12699" y="12595"/>
                    <a:pt x="12529" y="12251"/>
                    <a:pt x="12245" y="12024"/>
                  </a:cubicBezTo>
                  <a:cubicBezTo>
                    <a:pt x="12277" y="11938"/>
                    <a:pt x="12293" y="11847"/>
                    <a:pt x="12293" y="11751"/>
                  </a:cubicBezTo>
                  <a:lnTo>
                    <a:pt x="12293" y="11480"/>
                  </a:lnTo>
                  <a:cubicBezTo>
                    <a:pt x="12293" y="11034"/>
                    <a:pt x="11930" y="10673"/>
                    <a:pt x="11485" y="10673"/>
                  </a:cubicBezTo>
                  <a:cubicBezTo>
                    <a:pt x="11041" y="10673"/>
                    <a:pt x="10678" y="11034"/>
                    <a:pt x="10678" y="11480"/>
                  </a:cubicBezTo>
                  <a:lnTo>
                    <a:pt x="10678" y="11751"/>
                  </a:lnTo>
                  <a:cubicBezTo>
                    <a:pt x="10678" y="11847"/>
                    <a:pt x="10694" y="11938"/>
                    <a:pt x="10726" y="12024"/>
                  </a:cubicBezTo>
                  <a:cubicBezTo>
                    <a:pt x="10440" y="12251"/>
                    <a:pt x="10271" y="12595"/>
                    <a:pt x="10271" y="12970"/>
                  </a:cubicBezTo>
                  <a:lnTo>
                    <a:pt x="10271" y="13074"/>
                  </a:lnTo>
                  <a:lnTo>
                    <a:pt x="10077" y="13074"/>
                  </a:lnTo>
                  <a:lnTo>
                    <a:pt x="10077" y="10745"/>
                  </a:lnTo>
                  <a:lnTo>
                    <a:pt x="11482" y="9933"/>
                  </a:lnTo>
                  <a:close/>
                  <a:moveTo>
                    <a:pt x="6841" y="0"/>
                  </a:moveTo>
                  <a:cubicBezTo>
                    <a:pt x="6795" y="0"/>
                    <a:pt x="6749" y="12"/>
                    <a:pt x="6707" y="36"/>
                  </a:cubicBezTo>
                  <a:lnTo>
                    <a:pt x="3860" y="1679"/>
                  </a:lnTo>
                  <a:cubicBezTo>
                    <a:pt x="3733" y="1754"/>
                    <a:pt x="3690" y="1916"/>
                    <a:pt x="3762" y="2043"/>
                  </a:cubicBezTo>
                  <a:cubicBezTo>
                    <a:pt x="3813" y="2129"/>
                    <a:pt x="3902" y="2176"/>
                    <a:pt x="3994" y="2176"/>
                  </a:cubicBezTo>
                  <a:cubicBezTo>
                    <a:pt x="4017" y="2176"/>
                    <a:pt x="4040" y="2173"/>
                    <a:pt x="4063" y="2167"/>
                  </a:cubicBezTo>
                  <a:lnTo>
                    <a:pt x="4063" y="5846"/>
                  </a:lnTo>
                  <a:cubicBezTo>
                    <a:pt x="4063" y="5993"/>
                    <a:pt x="4182" y="6112"/>
                    <a:pt x="4329" y="6112"/>
                  </a:cubicBezTo>
                  <a:lnTo>
                    <a:pt x="4904" y="6112"/>
                  </a:lnTo>
                  <a:lnTo>
                    <a:pt x="4904" y="7470"/>
                  </a:lnTo>
                  <a:lnTo>
                    <a:pt x="2198" y="7470"/>
                  </a:lnTo>
                  <a:cubicBezTo>
                    <a:pt x="2053" y="7470"/>
                    <a:pt x="1934" y="7589"/>
                    <a:pt x="1934" y="7736"/>
                  </a:cubicBezTo>
                  <a:lnTo>
                    <a:pt x="1934" y="9472"/>
                  </a:lnTo>
                  <a:lnTo>
                    <a:pt x="170" y="10491"/>
                  </a:lnTo>
                  <a:cubicBezTo>
                    <a:pt x="45" y="10564"/>
                    <a:pt x="0" y="10725"/>
                    <a:pt x="74" y="10853"/>
                  </a:cubicBezTo>
                  <a:cubicBezTo>
                    <a:pt x="116" y="10925"/>
                    <a:pt x="185" y="10970"/>
                    <a:pt x="261" y="10983"/>
                  </a:cubicBezTo>
                  <a:lnTo>
                    <a:pt x="261" y="13340"/>
                  </a:lnTo>
                  <a:cubicBezTo>
                    <a:pt x="261" y="13487"/>
                    <a:pt x="380" y="13606"/>
                    <a:pt x="527" y="13606"/>
                  </a:cubicBezTo>
                  <a:lnTo>
                    <a:pt x="3871" y="13606"/>
                  </a:lnTo>
                  <a:cubicBezTo>
                    <a:pt x="4018" y="13606"/>
                    <a:pt x="4137" y="13487"/>
                    <a:pt x="4137" y="13340"/>
                  </a:cubicBezTo>
                  <a:lnTo>
                    <a:pt x="4137" y="10983"/>
                  </a:lnTo>
                  <a:cubicBezTo>
                    <a:pt x="4213" y="10970"/>
                    <a:pt x="4283" y="10925"/>
                    <a:pt x="4324" y="10853"/>
                  </a:cubicBezTo>
                  <a:cubicBezTo>
                    <a:pt x="4398" y="10725"/>
                    <a:pt x="4355" y="10564"/>
                    <a:pt x="4228" y="10491"/>
                  </a:cubicBezTo>
                  <a:lnTo>
                    <a:pt x="2464" y="9472"/>
                  </a:lnTo>
                  <a:lnTo>
                    <a:pt x="2464" y="8002"/>
                  </a:lnTo>
                  <a:lnTo>
                    <a:pt x="5170" y="8002"/>
                  </a:lnTo>
                  <a:cubicBezTo>
                    <a:pt x="5317" y="8002"/>
                    <a:pt x="5436" y="7883"/>
                    <a:pt x="5436" y="7736"/>
                  </a:cubicBezTo>
                  <a:lnTo>
                    <a:pt x="5436" y="6112"/>
                  </a:lnTo>
                  <a:lnTo>
                    <a:pt x="8247" y="6112"/>
                  </a:lnTo>
                  <a:lnTo>
                    <a:pt x="8247" y="7736"/>
                  </a:lnTo>
                  <a:cubicBezTo>
                    <a:pt x="8247" y="7883"/>
                    <a:pt x="8365" y="8002"/>
                    <a:pt x="8512" y="8002"/>
                  </a:cubicBezTo>
                  <a:lnTo>
                    <a:pt x="11218" y="8002"/>
                  </a:lnTo>
                  <a:lnTo>
                    <a:pt x="11218" y="9472"/>
                  </a:lnTo>
                  <a:lnTo>
                    <a:pt x="9454" y="10491"/>
                  </a:lnTo>
                  <a:cubicBezTo>
                    <a:pt x="9328" y="10564"/>
                    <a:pt x="9284" y="10725"/>
                    <a:pt x="9358" y="10853"/>
                  </a:cubicBezTo>
                  <a:cubicBezTo>
                    <a:pt x="9399" y="10925"/>
                    <a:pt x="9469" y="10970"/>
                    <a:pt x="9545" y="10983"/>
                  </a:cubicBezTo>
                  <a:lnTo>
                    <a:pt x="9545" y="13340"/>
                  </a:lnTo>
                  <a:cubicBezTo>
                    <a:pt x="9545" y="13487"/>
                    <a:pt x="9665" y="13606"/>
                    <a:pt x="9811" y="13606"/>
                  </a:cubicBezTo>
                  <a:lnTo>
                    <a:pt x="13155" y="13606"/>
                  </a:lnTo>
                  <a:cubicBezTo>
                    <a:pt x="13302" y="13606"/>
                    <a:pt x="13421" y="13487"/>
                    <a:pt x="13421" y="13340"/>
                  </a:cubicBezTo>
                  <a:lnTo>
                    <a:pt x="13421" y="10983"/>
                  </a:lnTo>
                  <a:cubicBezTo>
                    <a:pt x="13497" y="10970"/>
                    <a:pt x="13566" y="10925"/>
                    <a:pt x="13608" y="10853"/>
                  </a:cubicBezTo>
                  <a:cubicBezTo>
                    <a:pt x="13682" y="10725"/>
                    <a:pt x="13637" y="10564"/>
                    <a:pt x="13512" y="10491"/>
                  </a:cubicBezTo>
                  <a:lnTo>
                    <a:pt x="13510" y="10491"/>
                  </a:lnTo>
                  <a:lnTo>
                    <a:pt x="11748" y="9472"/>
                  </a:lnTo>
                  <a:lnTo>
                    <a:pt x="11748" y="7736"/>
                  </a:lnTo>
                  <a:cubicBezTo>
                    <a:pt x="11748" y="7589"/>
                    <a:pt x="11629" y="7470"/>
                    <a:pt x="11482" y="7470"/>
                  </a:cubicBezTo>
                  <a:lnTo>
                    <a:pt x="8778" y="7470"/>
                  </a:lnTo>
                  <a:lnTo>
                    <a:pt x="8778" y="6112"/>
                  </a:lnTo>
                  <a:lnTo>
                    <a:pt x="9353" y="6112"/>
                  </a:lnTo>
                  <a:cubicBezTo>
                    <a:pt x="9500" y="6112"/>
                    <a:pt x="9619" y="5992"/>
                    <a:pt x="9619" y="5846"/>
                  </a:cubicBezTo>
                  <a:lnTo>
                    <a:pt x="9619" y="2167"/>
                  </a:lnTo>
                  <a:cubicBezTo>
                    <a:pt x="9642" y="2173"/>
                    <a:pt x="9666" y="2176"/>
                    <a:pt x="9689" y="2176"/>
                  </a:cubicBezTo>
                  <a:cubicBezTo>
                    <a:pt x="9781" y="2176"/>
                    <a:pt x="9870" y="2128"/>
                    <a:pt x="9920" y="2043"/>
                  </a:cubicBezTo>
                  <a:cubicBezTo>
                    <a:pt x="9992" y="1916"/>
                    <a:pt x="9949" y="1752"/>
                    <a:pt x="9822" y="1679"/>
                  </a:cubicBezTo>
                  <a:lnTo>
                    <a:pt x="6973" y="36"/>
                  </a:lnTo>
                  <a:cubicBezTo>
                    <a:pt x="6933" y="12"/>
                    <a:pt x="6887" y="0"/>
                    <a:pt x="68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4"/>
            <p:cNvSpPr/>
            <p:nvPr/>
          </p:nvSpPr>
          <p:spPr>
            <a:xfrm>
              <a:off x="5702438" y="3419825"/>
              <a:ext cx="13300" cy="13325"/>
            </a:xfrm>
            <a:custGeom>
              <a:avLst/>
              <a:gdLst/>
              <a:ahLst/>
              <a:cxnLst/>
              <a:rect l="l" t="t" r="r" b="b"/>
              <a:pathLst>
                <a:path w="532" h="533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cubicBezTo>
                    <a:pt x="413" y="532"/>
                    <a:pt x="532" y="413"/>
                    <a:pt x="532" y="266"/>
                  </a:cubicBezTo>
                  <a:cubicBezTo>
                    <a:pt x="532" y="119"/>
                    <a:pt x="413" y="0"/>
                    <a:pt x="2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5" name="Google Shape;225;p34"/>
          <p:cNvGrpSpPr/>
          <p:nvPr/>
        </p:nvGrpSpPr>
        <p:grpSpPr>
          <a:xfrm>
            <a:off x="7010875" y="4269688"/>
            <a:ext cx="340175" cy="340175"/>
            <a:chOff x="6297063" y="1569075"/>
            <a:chExt cx="340175" cy="340175"/>
          </a:xfrm>
        </p:grpSpPr>
        <p:sp>
          <p:nvSpPr>
            <p:cNvPr id="226" name="Google Shape;226;p34"/>
            <p:cNvSpPr/>
            <p:nvPr/>
          </p:nvSpPr>
          <p:spPr>
            <a:xfrm>
              <a:off x="6297063" y="1654875"/>
              <a:ext cx="199325" cy="254375"/>
            </a:xfrm>
            <a:custGeom>
              <a:avLst/>
              <a:gdLst/>
              <a:ahLst/>
              <a:cxnLst/>
              <a:rect l="l" t="t" r="r" b="b"/>
              <a:pathLst>
                <a:path w="7973" h="10175" extrusionOk="0">
                  <a:moveTo>
                    <a:pt x="3987" y="532"/>
                  </a:moveTo>
                  <a:cubicBezTo>
                    <a:pt x="4677" y="532"/>
                    <a:pt x="5239" y="1093"/>
                    <a:pt x="5239" y="1784"/>
                  </a:cubicBezTo>
                  <a:lnTo>
                    <a:pt x="5239" y="2544"/>
                  </a:lnTo>
                  <a:cubicBezTo>
                    <a:pt x="5239" y="3234"/>
                    <a:pt x="4677" y="3797"/>
                    <a:pt x="3987" y="3797"/>
                  </a:cubicBezTo>
                  <a:cubicBezTo>
                    <a:pt x="3295" y="3797"/>
                    <a:pt x="2734" y="3234"/>
                    <a:pt x="2734" y="2544"/>
                  </a:cubicBezTo>
                  <a:lnTo>
                    <a:pt x="2734" y="1784"/>
                  </a:lnTo>
                  <a:cubicBezTo>
                    <a:pt x="2734" y="1093"/>
                    <a:pt x="3295" y="532"/>
                    <a:pt x="3987" y="532"/>
                  </a:cubicBezTo>
                  <a:close/>
                  <a:moveTo>
                    <a:pt x="5165" y="3881"/>
                  </a:moveTo>
                  <a:cubicBezTo>
                    <a:pt x="5564" y="4111"/>
                    <a:pt x="5893" y="4453"/>
                    <a:pt x="6106" y="4859"/>
                  </a:cubicBezTo>
                  <a:lnTo>
                    <a:pt x="5181" y="4859"/>
                  </a:lnTo>
                  <a:cubicBezTo>
                    <a:pt x="5036" y="4859"/>
                    <a:pt x="4915" y="4978"/>
                    <a:pt x="4915" y="5125"/>
                  </a:cubicBezTo>
                  <a:cubicBezTo>
                    <a:pt x="4915" y="5272"/>
                    <a:pt x="5036" y="5391"/>
                    <a:pt x="5181" y="5391"/>
                  </a:cubicBezTo>
                  <a:lnTo>
                    <a:pt x="7165" y="5391"/>
                  </a:lnTo>
                  <a:cubicBezTo>
                    <a:pt x="7317" y="5391"/>
                    <a:pt x="7441" y="5521"/>
                    <a:pt x="7441" y="5682"/>
                  </a:cubicBezTo>
                  <a:lnTo>
                    <a:pt x="7441" y="9352"/>
                  </a:lnTo>
                  <a:cubicBezTo>
                    <a:pt x="7441" y="9512"/>
                    <a:pt x="7318" y="9642"/>
                    <a:pt x="7166" y="9642"/>
                  </a:cubicBezTo>
                  <a:lnTo>
                    <a:pt x="806" y="9642"/>
                  </a:lnTo>
                  <a:cubicBezTo>
                    <a:pt x="654" y="9642"/>
                    <a:pt x="532" y="9512"/>
                    <a:pt x="532" y="9352"/>
                  </a:cubicBezTo>
                  <a:lnTo>
                    <a:pt x="532" y="5682"/>
                  </a:lnTo>
                  <a:cubicBezTo>
                    <a:pt x="532" y="5521"/>
                    <a:pt x="654" y="5391"/>
                    <a:pt x="806" y="5391"/>
                  </a:cubicBezTo>
                  <a:lnTo>
                    <a:pt x="2791" y="5391"/>
                  </a:lnTo>
                  <a:cubicBezTo>
                    <a:pt x="2937" y="5391"/>
                    <a:pt x="3056" y="5272"/>
                    <a:pt x="3056" y="5125"/>
                  </a:cubicBezTo>
                  <a:cubicBezTo>
                    <a:pt x="3056" y="4978"/>
                    <a:pt x="2937" y="4859"/>
                    <a:pt x="2791" y="4859"/>
                  </a:cubicBezTo>
                  <a:lnTo>
                    <a:pt x="1865" y="4859"/>
                  </a:lnTo>
                  <a:cubicBezTo>
                    <a:pt x="2079" y="4454"/>
                    <a:pt x="2408" y="4111"/>
                    <a:pt x="2808" y="3881"/>
                  </a:cubicBezTo>
                  <a:cubicBezTo>
                    <a:pt x="3123" y="4159"/>
                    <a:pt x="3535" y="4327"/>
                    <a:pt x="3985" y="4327"/>
                  </a:cubicBezTo>
                  <a:cubicBezTo>
                    <a:pt x="4438" y="4327"/>
                    <a:pt x="4849" y="4159"/>
                    <a:pt x="5165" y="3881"/>
                  </a:cubicBezTo>
                  <a:close/>
                  <a:moveTo>
                    <a:pt x="3987" y="0"/>
                  </a:moveTo>
                  <a:cubicBezTo>
                    <a:pt x="3003" y="0"/>
                    <a:pt x="2202" y="801"/>
                    <a:pt x="2202" y="1784"/>
                  </a:cubicBezTo>
                  <a:lnTo>
                    <a:pt x="2202" y="2544"/>
                  </a:lnTo>
                  <a:cubicBezTo>
                    <a:pt x="2202" y="2882"/>
                    <a:pt x="2298" y="3199"/>
                    <a:pt x="2461" y="3470"/>
                  </a:cubicBezTo>
                  <a:cubicBezTo>
                    <a:pt x="1934" y="3795"/>
                    <a:pt x="1515" y="4288"/>
                    <a:pt x="1280" y="4859"/>
                  </a:cubicBezTo>
                  <a:lnTo>
                    <a:pt x="806" y="4859"/>
                  </a:lnTo>
                  <a:cubicBezTo>
                    <a:pt x="362" y="4859"/>
                    <a:pt x="0" y="5229"/>
                    <a:pt x="0" y="5682"/>
                  </a:cubicBezTo>
                  <a:lnTo>
                    <a:pt x="0" y="9352"/>
                  </a:lnTo>
                  <a:cubicBezTo>
                    <a:pt x="0" y="9806"/>
                    <a:pt x="362" y="10174"/>
                    <a:pt x="806" y="10174"/>
                  </a:cubicBezTo>
                  <a:lnTo>
                    <a:pt x="7166" y="10174"/>
                  </a:lnTo>
                  <a:cubicBezTo>
                    <a:pt x="7611" y="10174"/>
                    <a:pt x="7972" y="9806"/>
                    <a:pt x="7972" y="9352"/>
                  </a:cubicBezTo>
                  <a:lnTo>
                    <a:pt x="7972" y="5682"/>
                  </a:lnTo>
                  <a:cubicBezTo>
                    <a:pt x="7972" y="5229"/>
                    <a:pt x="7611" y="4859"/>
                    <a:pt x="7166" y="4859"/>
                  </a:cubicBezTo>
                  <a:lnTo>
                    <a:pt x="6692" y="4859"/>
                  </a:lnTo>
                  <a:cubicBezTo>
                    <a:pt x="6458" y="4288"/>
                    <a:pt x="6038" y="3795"/>
                    <a:pt x="5512" y="3470"/>
                  </a:cubicBezTo>
                  <a:cubicBezTo>
                    <a:pt x="5675" y="3199"/>
                    <a:pt x="5771" y="2882"/>
                    <a:pt x="5771" y="2544"/>
                  </a:cubicBezTo>
                  <a:lnTo>
                    <a:pt x="5771" y="1784"/>
                  </a:lnTo>
                  <a:cubicBezTo>
                    <a:pt x="5771" y="801"/>
                    <a:pt x="4970" y="0"/>
                    <a:pt x="39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4"/>
            <p:cNvSpPr/>
            <p:nvPr/>
          </p:nvSpPr>
          <p:spPr>
            <a:xfrm>
              <a:off x="6373438" y="1819525"/>
              <a:ext cx="46525" cy="46525"/>
            </a:xfrm>
            <a:custGeom>
              <a:avLst/>
              <a:gdLst/>
              <a:ahLst/>
              <a:cxnLst/>
              <a:rect l="l" t="t" r="r" b="b"/>
              <a:pathLst>
                <a:path w="1861" h="1861" extrusionOk="0">
                  <a:moveTo>
                    <a:pt x="930" y="533"/>
                  </a:moveTo>
                  <a:cubicBezTo>
                    <a:pt x="1150" y="533"/>
                    <a:pt x="1330" y="711"/>
                    <a:pt x="1330" y="931"/>
                  </a:cubicBezTo>
                  <a:cubicBezTo>
                    <a:pt x="1330" y="1150"/>
                    <a:pt x="1150" y="1330"/>
                    <a:pt x="930" y="1330"/>
                  </a:cubicBezTo>
                  <a:cubicBezTo>
                    <a:pt x="711" y="1330"/>
                    <a:pt x="532" y="1150"/>
                    <a:pt x="532" y="931"/>
                  </a:cubicBezTo>
                  <a:cubicBezTo>
                    <a:pt x="532" y="711"/>
                    <a:pt x="711" y="533"/>
                    <a:pt x="930" y="533"/>
                  </a:cubicBezTo>
                  <a:close/>
                  <a:moveTo>
                    <a:pt x="930" y="1"/>
                  </a:moveTo>
                  <a:cubicBezTo>
                    <a:pt x="418" y="1"/>
                    <a:pt x="1" y="419"/>
                    <a:pt x="1" y="931"/>
                  </a:cubicBezTo>
                  <a:cubicBezTo>
                    <a:pt x="1" y="1444"/>
                    <a:pt x="418" y="1860"/>
                    <a:pt x="930" y="1860"/>
                  </a:cubicBezTo>
                  <a:cubicBezTo>
                    <a:pt x="1444" y="1860"/>
                    <a:pt x="1860" y="1444"/>
                    <a:pt x="1860" y="931"/>
                  </a:cubicBezTo>
                  <a:cubicBezTo>
                    <a:pt x="1860" y="419"/>
                    <a:pt x="1444" y="1"/>
                    <a:pt x="9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4"/>
            <p:cNvSpPr/>
            <p:nvPr/>
          </p:nvSpPr>
          <p:spPr>
            <a:xfrm>
              <a:off x="6376788" y="1708950"/>
              <a:ext cx="13325" cy="13325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cubicBezTo>
                    <a:pt x="0" y="414"/>
                    <a:pt x="119" y="532"/>
                    <a:pt x="266" y="532"/>
                  </a:cubicBezTo>
                  <a:cubicBezTo>
                    <a:pt x="413" y="532"/>
                    <a:pt x="532" y="414"/>
                    <a:pt x="532" y="267"/>
                  </a:cubicBezTo>
                  <a:cubicBezTo>
                    <a:pt x="532" y="120"/>
                    <a:pt x="413" y="1"/>
                    <a:pt x="2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4"/>
            <p:cNvSpPr/>
            <p:nvPr/>
          </p:nvSpPr>
          <p:spPr>
            <a:xfrm>
              <a:off x="6403338" y="1708950"/>
              <a:ext cx="13325" cy="13325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cubicBezTo>
                    <a:pt x="0" y="414"/>
                    <a:pt x="119" y="532"/>
                    <a:pt x="266" y="532"/>
                  </a:cubicBezTo>
                  <a:cubicBezTo>
                    <a:pt x="413" y="532"/>
                    <a:pt x="532" y="414"/>
                    <a:pt x="532" y="267"/>
                  </a:cubicBezTo>
                  <a:cubicBezTo>
                    <a:pt x="532" y="120"/>
                    <a:pt x="413" y="1"/>
                    <a:pt x="2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4"/>
            <p:cNvSpPr/>
            <p:nvPr/>
          </p:nvSpPr>
          <p:spPr>
            <a:xfrm>
              <a:off x="6464488" y="1569075"/>
              <a:ext cx="172750" cy="172725"/>
            </a:xfrm>
            <a:custGeom>
              <a:avLst/>
              <a:gdLst/>
              <a:ahLst/>
              <a:cxnLst/>
              <a:rect l="l" t="t" r="r" b="b"/>
              <a:pathLst>
                <a:path w="6910" h="6909" extrusionOk="0">
                  <a:moveTo>
                    <a:pt x="3454" y="532"/>
                  </a:moveTo>
                  <a:cubicBezTo>
                    <a:pt x="5066" y="532"/>
                    <a:pt x="6377" y="1843"/>
                    <a:pt x="6377" y="3455"/>
                  </a:cubicBezTo>
                  <a:cubicBezTo>
                    <a:pt x="6377" y="5067"/>
                    <a:pt x="5066" y="6379"/>
                    <a:pt x="3454" y="6379"/>
                  </a:cubicBezTo>
                  <a:cubicBezTo>
                    <a:pt x="2891" y="6379"/>
                    <a:pt x="2344" y="6217"/>
                    <a:pt x="1873" y="5914"/>
                  </a:cubicBezTo>
                  <a:cubicBezTo>
                    <a:pt x="1830" y="5886"/>
                    <a:pt x="1779" y="5871"/>
                    <a:pt x="1730" y="5871"/>
                  </a:cubicBezTo>
                  <a:cubicBezTo>
                    <a:pt x="1707" y="5871"/>
                    <a:pt x="1683" y="5875"/>
                    <a:pt x="1660" y="5880"/>
                  </a:cubicBezTo>
                  <a:lnTo>
                    <a:pt x="797" y="6113"/>
                  </a:lnTo>
                  <a:lnTo>
                    <a:pt x="1029" y="5249"/>
                  </a:lnTo>
                  <a:cubicBezTo>
                    <a:pt x="1048" y="5176"/>
                    <a:pt x="1036" y="5099"/>
                    <a:pt x="995" y="5036"/>
                  </a:cubicBezTo>
                  <a:cubicBezTo>
                    <a:pt x="692" y="4565"/>
                    <a:pt x="531" y="4018"/>
                    <a:pt x="531" y="3455"/>
                  </a:cubicBezTo>
                  <a:cubicBezTo>
                    <a:pt x="531" y="1843"/>
                    <a:pt x="1842" y="532"/>
                    <a:pt x="3454" y="532"/>
                  </a:cubicBezTo>
                  <a:close/>
                  <a:moveTo>
                    <a:pt x="3454" y="0"/>
                  </a:moveTo>
                  <a:cubicBezTo>
                    <a:pt x="1550" y="0"/>
                    <a:pt x="0" y="1549"/>
                    <a:pt x="0" y="3455"/>
                  </a:cubicBezTo>
                  <a:cubicBezTo>
                    <a:pt x="0" y="4081"/>
                    <a:pt x="167" y="4689"/>
                    <a:pt x="486" y="5222"/>
                  </a:cubicBezTo>
                  <a:lnTo>
                    <a:pt x="285" y="5976"/>
                  </a:lnTo>
                  <a:cubicBezTo>
                    <a:pt x="207" y="6258"/>
                    <a:pt x="375" y="6549"/>
                    <a:pt x="658" y="6625"/>
                  </a:cubicBezTo>
                  <a:cubicBezTo>
                    <a:pt x="704" y="6637"/>
                    <a:pt x="751" y="6643"/>
                    <a:pt x="798" y="6643"/>
                  </a:cubicBezTo>
                  <a:cubicBezTo>
                    <a:pt x="845" y="6643"/>
                    <a:pt x="892" y="6637"/>
                    <a:pt x="939" y="6625"/>
                  </a:cubicBezTo>
                  <a:lnTo>
                    <a:pt x="1687" y="6423"/>
                  </a:lnTo>
                  <a:cubicBezTo>
                    <a:pt x="2220" y="6742"/>
                    <a:pt x="2830" y="6909"/>
                    <a:pt x="3454" y="6909"/>
                  </a:cubicBezTo>
                  <a:cubicBezTo>
                    <a:pt x="5360" y="6909"/>
                    <a:pt x="6909" y="5359"/>
                    <a:pt x="6909" y="3455"/>
                  </a:cubicBezTo>
                  <a:cubicBezTo>
                    <a:pt x="6909" y="1549"/>
                    <a:pt x="5360" y="0"/>
                    <a:pt x="34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4"/>
            <p:cNvSpPr/>
            <p:nvPr/>
          </p:nvSpPr>
          <p:spPr>
            <a:xfrm>
              <a:off x="6504338" y="1622200"/>
              <a:ext cx="93050" cy="66475"/>
            </a:xfrm>
            <a:custGeom>
              <a:avLst/>
              <a:gdLst/>
              <a:ahLst/>
              <a:cxnLst/>
              <a:rect l="l" t="t" r="r" b="b"/>
              <a:pathLst>
                <a:path w="3722" h="2659" extrusionOk="0">
                  <a:moveTo>
                    <a:pt x="2782" y="532"/>
                  </a:moveTo>
                  <a:lnTo>
                    <a:pt x="1860" y="1177"/>
                  </a:lnTo>
                  <a:lnTo>
                    <a:pt x="940" y="532"/>
                  </a:lnTo>
                  <a:close/>
                  <a:moveTo>
                    <a:pt x="3190" y="896"/>
                  </a:moveTo>
                  <a:lnTo>
                    <a:pt x="3190" y="2126"/>
                  </a:lnTo>
                  <a:lnTo>
                    <a:pt x="532" y="2126"/>
                  </a:lnTo>
                  <a:lnTo>
                    <a:pt x="532" y="896"/>
                  </a:lnTo>
                  <a:lnTo>
                    <a:pt x="1708" y="1718"/>
                  </a:lnTo>
                  <a:cubicBezTo>
                    <a:pt x="1754" y="1750"/>
                    <a:pt x="1807" y="1766"/>
                    <a:pt x="1860" y="1766"/>
                  </a:cubicBezTo>
                  <a:cubicBezTo>
                    <a:pt x="1914" y="1766"/>
                    <a:pt x="1967" y="1750"/>
                    <a:pt x="2012" y="1718"/>
                  </a:cubicBezTo>
                  <a:lnTo>
                    <a:pt x="3190" y="896"/>
                  </a:lnTo>
                  <a:close/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lnTo>
                    <a:pt x="0" y="2392"/>
                  </a:lnTo>
                  <a:cubicBezTo>
                    <a:pt x="0" y="2539"/>
                    <a:pt x="119" y="2658"/>
                    <a:pt x="266" y="2658"/>
                  </a:cubicBezTo>
                  <a:lnTo>
                    <a:pt x="3455" y="2658"/>
                  </a:lnTo>
                  <a:cubicBezTo>
                    <a:pt x="3602" y="2658"/>
                    <a:pt x="3721" y="2539"/>
                    <a:pt x="3721" y="2392"/>
                  </a:cubicBezTo>
                  <a:lnTo>
                    <a:pt x="3721" y="267"/>
                  </a:lnTo>
                  <a:cubicBezTo>
                    <a:pt x="3721" y="120"/>
                    <a:pt x="3602" y="1"/>
                    <a:pt x="34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4"/>
            <p:cNvSpPr/>
            <p:nvPr/>
          </p:nvSpPr>
          <p:spPr>
            <a:xfrm>
              <a:off x="6390088" y="1776350"/>
              <a:ext cx="13275" cy="13300"/>
            </a:xfrm>
            <a:custGeom>
              <a:avLst/>
              <a:gdLst/>
              <a:ahLst/>
              <a:cxnLst/>
              <a:rect l="l" t="t" r="r" b="b"/>
              <a:pathLst>
                <a:path w="531" h="532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cubicBezTo>
                    <a:pt x="411" y="532"/>
                    <a:pt x="530" y="413"/>
                    <a:pt x="530" y="266"/>
                  </a:cubicBezTo>
                  <a:cubicBezTo>
                    <a:pt x="530" y="119"/>
                    <a:pt x="411" y="0"/>
                    <a:pt x="2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Slika 1">
            <a:extLst>
              <a:ext uri="{FF2B5EF4-FFF2-40B4-BE49-F238E27FC236}">
                <a16:creationId xmlns:a16="http://schemas.microsoft.com/office/drawing/2014/main" id="{8DF1C9A0-8968-17FF-D749-E3D27A4C6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995550"/>
            <a:ext cx="3187465" cy="2147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2892FF86-5E5F-F04E-D2FF-83C5AE8EA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z="2600" dirty="0"/>
              <a:t>Da li nam je performance management potreban?</a:t>
            </a:r>
          </a:p>
        </p:txBody>
      </p:sp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BB02A762-4B44-2434-BC1C-5D49ECB0F0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4" name="Predstavnost v spletu 3" title="Alice In Wonderland Chesire Cat Song Lyrics (Full Scene)">
            <a:hlinkClick r:id="" action="ppaction://media"/>
            <a:extLst>
              <a:ext uri="{FF2B5EF4-FFF2-40B4-BE49-F238E27FC236}">
                <a16:creationId xmlns:a16="http://schemas.microsoft.com/office/drawing/2014/main" id="{CAD6CBFC-295F-CA25-42A4-B2EE99D742B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11660" y="987574"/>
            <a:ext cx="6120680" cy="345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1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8"/>
          <p:cNvSpPr txBox="1">
            <a:spLocks noGrp="1"/>
          </p:cNvSpPr>
          <p:nvPr>
            <p:ph type="title"/>
          </p:nvPr>
        </p:nvSpPr>
        <p:spPr>
          <a:xfrm>
            <a:off x="0" y="1427688"/>
            <a:ext cx="914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000" dirty="0"/>
              <a:t>Funkcije </a:t>
            </a:r>
            <a:r>
              <a:rPr lang="sl-SI" sz="3000" dirty="0" err="1"/>
              <a:t>sales</a:t>
            </a:r>
            <a:r>
              <a:rPr lang="sl-SI" sz="3000" dirty="0"/>
              <a:t> </a:t>
            </a:r>
            <a:r>
              <a:rPr lang="sl-SI" sz="3000" dirty="0" err="1"/>
              <a:t>perfomance</a:t>
            </a:r>
            <a:r>
              <a:rPr lang="sl-SI" sz="3000" dirty="0"/>
              <a:t> managementa</a:t>
            </a:r>
            <a:endParaRPr sz="3000" dirty="0"/>
          </a:p>
        </p:txBody>
      </p:sp>
      <p:cxnSp>
        <p:nvCxnSpPr>
          <p:cNvPr id="275" name="Google Shape;275;p38"/>
          <p:cNvCxnSpPr/>
          <p:nvPr/>
        </p:nvCxnSpPr>
        <p:spPr>
          <a:xfrm>
            <a:off x="1871400" y="2187500"/>
            <a:ext cx="5401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6" name="Skupina 25">
            <a:extLst>
              <a:ext uri="{FF2B5EF4-FFF2-40B4-BE49-F238E27FC236}">
                <a16:creationId xmlns:a16="http://schemas.microsoft.com/office/drawing/2014/main" id="{0C179BB0-8890-170F-996B-D0EBDDDEF031}"/>
              </a:ext>
            </a:extLst>
          </p:cNvPr>
          <p:cNvGrpSpPr/>
          <p:nvPr/>
        </p:nvGrpSpPr>
        <p:grpSpPr>
          <a:xfrm>
            <a:off x="-869207" y="3029300"/>
            <a:ext cx="10027016" cy="1777200"/>
            <a:chOff x="-861808" y="3161375"/>
            <a:chExt cx="10027016" cy="1777200"/>
          </a:xfrm>
        </p:grpSpPr>
        <p:sp>
          <p:nvSpPr>
            <p:cNvPr id="276" name="Google Shape;276;p38"/>
            <p:cNvSpPr/>
            <p:nvPr/>
          </p:nvSpPr>
          <p:spPr>
            <a:xfrm flipH="1">
              <a:off x="5573400" y="43439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grpSp>
          <p:nvGrpSpPr>
            <p:cNvPr id="289" name="Google Shape;289;p38"/>
            <p:cNvGrpSpPr/>
            <p:nvPr/>
          </p:nvGrpSpPr>
          <p:grpSpPr>
            <a:xfrm>
              <a:off x="2668350" y="4471188"/>
              <a:ext cx="340175" cy="340175"/>
              <a:chOff x="3274538" y="1569075"/>
              <a:chExt cx="340175" cy="340175"/>
            </a:xfrm>
          </p:grpSpPr>
          <p:sp>
            <p:nvSpPr>
              <p:cNvPr id="290" name="Google Shape;290;p38"/>
              <p:cNvSpPr/>
              <p:nvPr/>
            </p:nvSpPr>
            <p:spPr>
              <a:xfrm>
                <a:off x="3274538" y="1569075"/>
                <a:ext cx="340175" cy="340175"/>
              </a:xfrm>
              <a:custGeom>
                <a:avLst/>
                <a:gdLst/>
                <a:ahLst/>
                <a:cxnLst/>
                <a:rect l="l" t="t" r="r" b="b"/>
                <a:pathLst>
                  <a:path w="13607" h="13607" extrusionOk="0">
                    <a:moveTo>
                      <a:pt x="9992" y="532"/>
                    </a:moveTo>
                    <a:cubicBezTo>
                      <a:pt x="10139" y="532"/>
                      <a:pt x="10257" y="651"/>
                      <a:pt x="10257" y="798"/>
                    </a:cubicBezTo>
                    <a:lnTo>
                      <a:pt x="10257" y="1064"/>
                    </a:lnTo>
                    <a:lnTo>
                      <a:pt x="8398" y="1064"/>
                    </a:lnTo>
                    <a:cubicBezTo>
                      <a:pt x="8251" y="1064"/>
                      <a:pt x="8132" y="1183"/>
                      <a:pt x="8132" y="1328"/>
                    </a:cubicBezTo>
                    <a:lnTo>
                      <a:pt x="5474" y="1328"/>
                    </a:lnTo>
                    <a:cubicBezTo>
                      <a:pt x="5474" y="1183"/>
                      <a:pt x="5355" y="1064"/>
                      <a:pt x="5208" y="1064"/>
                    </a:cubicBezTo>
                    <a:lnTo>
                      <a:pt x="3349" y="1064"/>
                    </a:lnTo>
                    <a:lnTo>
                      <a:pt x="3349" y="798"/>
                    </a:lnTo>
                    <a:cubicBezTo>
                      <a:pt x="3349" y="651"/>
                      <a:pt x="3468" y="532"/>
                      <a:pt x="3615" y="532"/>
                    </a:cubicBezTo>
                    <a:close/>
                    <a:moveTo>
                      <a:pt x="13075" y="3455"/>
                    </a:moveTo>
                    <a:lnTo>
                      <a:pt x="13075" y="6379"/>
                    </a:lnTo>
                    <a:lnTo>
                      <a:pt x="7760" y="6379"/>
                    </a:lnTo>
                    <a:lnTo>
                      <a:pt x="7760" y="5558"/>
                    </a:lnTo>
                    <a:cubicBezTo>
                      <a:pt x="7760" y="5488"/>
                      <a:pt x="7732" y="5421"/>
                      <a:pt x="7683" y="5371"/>
                    </a:cubicBezTo>
                    <a:lnTo>
                      <a:pt x="7228" y="4917"/>
                    </a:lnTo>
                    <a:lnTo>
                      <a:pt x="7683" y="4463"/>
                    </a:lnTo>
                    <a:cubicBezTo>
                      <a:pt x="7732" y="4413"/>
                      <a:pt x="7760" y="4345"/>
                      <a:pt x="7760" y="4274"/>
                    </a:cubicBezTo>
                    <a:lnTo>
                      <a:pt x="7760" y="3455"/>
                    </a:lnTo>
                    <a:close/>
                    <a:moveTo>
                      <a:pt x="5848" y="7495"/>
                    </a:moveTo>
                    <a:lnTo>
                      <a:pt x="5848" y="8314"/>
                    </a:lnTo>
                    <a:cubicBezTo>
                      <a:pt x="5848" y="8384"/>
                      <a:pt x="5874" y="8451"/>
                      <a:pt x="5925" y="8503"/>
                    </a:cubicBezTo>
                    <a:lnTo>
                      <a:pt x="6379" y="8955"/>
                    </a:lnTo>
                    <a:lnTo>
                      <a:pt x="5925" y="9409"/>
                    </a:lnTo>
                    <a:cubicBezTo>
                      <a:pt x="5876" y="9459"/>
                      <a:pt x="5848" y="9527"/>
                      <a:pt x="5848" y="9598"/>
                    </a:cubicBezTo>
                    <a:lnTo>
                      <a:pt x="5848" y="10417"/>
                    </a:lnTo>
                    <a:lnTo>
                      <a:pt x="533" y="10417"/>
                    </a:lnTo>
                    <a:lnTo>
                      <a:pt x="533" y="7495"/>
                    </a:lnTo>
                    <a:close/>
                    <a:moveTo>
                      <a:pt x="10257" y="1594"/>
                    </a:moveTo>
                    <a:lnTo>
                      <a:pt x="10257" y="2923"/>
                    </a:lnTo>
                    <a:lnTo>
                      <a:pt x="7760" y="2923"/>
                    </a:lnTo>
                    <a:cubicBezTo>
                      <a:pt x="7468" y="2923"/>
                      <a:pt x="7228" y="3161"/>
                      <a:pt x="7228" y="3455"/>
                    </a:cubicBezTo>
                    <a:lnTo>
                      <a:pt x="7228" y="4164"/>
                    </a:lnTo>
                    <a:lnTo>
                      <a:pt x="6852" y="4540"/>
                    </a:lnTo>
                    <a:cubicBezTo>
                      <a:pt x="6753" y="4641"/>
                      <a:pt x="6697" y="4775"/>
                      <a:pt x="6697" y="4917"/>
                    </a:cubicBezTo>
                    <a:cubicBezTo>
                      <a:pt x="6697" y="5059"/>
                      <a:pt x="6753" y="5191"/>
                      <a:pt x="6852" y="5292"/>
                    </a:cubicBezTo>
                    <a:lnTo>
                      <a:pt x="7228" y="5668"/>
                    </a:lnTo>
                    <a:lnTo>
                      <a:pt x="7228" y="6379"/>
                    </a:lnTo>
                    <a:cubicBezTo>
                      <a:pt x="7228" y="6671"/>
                      <a:pt x="7468" y="6909"/>
                      <a:pt x="7760" y="6909"/>
                    </a:cubicBezTo>
                    <a:lnTo>
                      <a:pt x="10257" y="6909"/>
                    </a:lnTo>
                    <a:lnTo>
                      <a:pt x="10257" y="12012"/>
                    </a:lnTo>
                    <a:lnTo>
                      <a:pt x="8000" y="12012"/>
                    </a:lnTo>
                    <a:cubicBezTo>
                      <a:pt x="7853" y="12012"/>
                      <a:pt x="7734" y="12131"/>
                      <a:pt x="7734" y="12278"/>
                    </a:cubicBezTo>
                    <a:cubicBezTo>
                      <a:pt x="7734" y="12423"/>
                      <a:pt x="7853" y="12542"/>
                      <a:pt x="8000" y="12542"/>
                    </a:cubicBezTo>
                    <a:lnTo>
                      <a:pt x="10257" y="12542"/>
                    </a:lnTo>
                    <a:lnTo>
                      <a:pt x="10257" y="12808"/>
                    </a:lnTo>
                    <a:cubicBezTo>
                      <a:pt x="10257" y="12955"/>
                      <a:pt x="10139" y="13074"/>
                      <a:pt x="9993" y="13074"/>
                    </a:cubicBezTo>
                    <a:lnTo>
                      <a:pt x="3615" y="13074"/>
                    </a:lnTo>
                    <a:cubicBezTo>
                      <a:pt x="3468" y="13074"/>
                      <a:pt x="3349" y="12955"/>
                      <a:pt x="3349" y="12808"/>
                    </a:cubicBezTo>
                    <a:lnTo>
                      <a:pt x="3349" y="12542"/>
                    </a:lnTo>
                    <a:lnTo>
                      <a:pt x="5608" y="12542"/>
                    </a:lnTo>
                    <a:cubicBezTo>
                      <a:pt x="5755" y="12542"/>
                      <a:pt x="5874" y="12423"/>
                      <a:pt x="5874" y="12278"/>
                    </a:cubicBezTo>
                    <a:cubicBezTo>
                      <a:pt x="5874" y="12131"/>
                      <a:pt x="5755" y="12012"/>
                      <a:pt x="5608" y="12012"/>
                    </a:cubicBezTo>
                    <a:lnTo>
                      <a:pt x="3349" y="12012"/>
                    </a:lnTo>
                    <a:lnTo>
                      <a:pt x="3349" y="10949"/>
                    </a:lnTo>
                    <a:lnTo>
                      <a:pt x="5848" y="10949"/>
                    </a:lnTo>
                    <a:cubicBezTo>
                      <a:pt x="6140" y="10949"/>
                      <a:pt x="6378" y="10711"/>
                      <a:pt x="6378" y="10417"/>
                    </a:cubicBezTo>
                    <a:lnTo>
                      <a:pt x="6378" y="9708"/>
                    </a:lnTo>
                    <a:lnTo>
                      <a:pt x="6754" y="9332"/>
                    </a:lnTo>
                    <a:cubicBezTo>
                      <a:pt x="6855" y="9231"/>
                      <a:pt x="6910" y="9097"/>
                      <a:pt x="6910" y="8955"/>
                    </a:cubicBezTo>
                    <a:cubicBezTo>
                      <a:pt x="6910" y="8813"/>
                      <a:pt x="6855" y="8679"/>
                      <a:pt x="6754" y="8580"/>
                    </a:cubicBezTo>
                    <a:lnTo>
                      <a:pt x="6378" y="8204"/>
                    </a:lnTo>
                    <a:lnTo>
                      <a:pt x="6378" y="7493"/>
                    </a:lnTo>
                    <a:cubicBezTo>
                      <a:pt x="6378" y="7201"/>
                      <a:pt x="6140" y="6963"/>
                      <a:pt x="5848" y="6963"/>
                    </a:cubicBezTo>
                    <a:lnTo>
                      <a:pt x="3349" y="6963"/>
                    </a:lnTo>
                    <a:lnTo>
                      <a:pt x="3349" y="1594"/>
                    </a:lnTo>
                    <a:lnTo>
                      <a:pt x="5015" y="1594"/>
                    </a:lnTo>
                    <a:cubicBezTo>
                      <a:pt x="5106" y="1754"/>
                      <a:pt x="5278" y="1860"/>
                      <a:pt x="5474" y="1860"/>
                    </a:cubicBezTo>
                    <a:lnTo>
                      <a:pt x="8132" y="1860"/>
                    </a:lnTo>
                    <a:cubicBezTo>
                      <a:pt x="8328" y="1860"/>
                      <a:pt x="8500" y="1754"/>
                      <a:pt x="8593" y="1594"/>
                    </a:cubicBezTo>
                    <a:close/>
                    <a:moveTo>
                      <a:pt x="3615" y="0"/>
                    </a:moveTo>
                    <a:cubicBezTo>
                      <a:pt x="3175" y="0"/>
                      <a:pt x="2817" y="358"/>
                      <a:pt x="2817" y="798"/>
                    </a:cubicBezTo>
                    <a:lnTo>
                      <a:pt x="2817" y="6963"/>
                    </a:lnTo>
                    <a:lnTo>
                      <a:pt x="531" y="6963"/>
                    </a:lnTo>
                    <a:cubicBezTo>
                      <a:pt x="239" y="6963"/>
                      <a:pt x="1" y="7201"/>
                      <a:pt x="1" y="7493"/>
                    </a:cubicBezTo>
                    <a:lnTo>
                      <a:pt x="1" y="10417"/>
                    </a:lnTo>
                    <a:cubicBezTo>
                      <a:pt x="1" y="10711"/>
                      <a:pt x="239" y="10949"/>
                      <a:pt x="531" y="10949"/>
                    </a:cubicBezTo>
                    <a:lnTo>
                      <a:pt x="2817" y="10949"/>
                    </a:lnTo>
                    <a:lnTo>
                      <a:pt x="2817" y="12808"/>
                    </a:lnTo>
                    <a:cubicBezTo>
                      <a:pt x="2817" y="13249"/>
                      <a:pt x="3174" y="13606"/>
                      <a:pt x="3615" y="13606"/>
                    </a:cubicBezTo>
                    <a:lnTo>
                      <a:pt x="9992" y="13606"/>
                    </a:lnTo>
                    <a:cubicBezTo>
                      <a:pt x="10431" y="13606"/>
                      <a:pt x="10789" y="13249"/>
                      <a:pt x="10789" y="12808"/>
                    </a:cubicBezTo>
                    <a:lnTo>
                      <a:pt x="10789" y="6909"/>
                    </a:lnTo>
                    <a:lnTo>
                      <a:pt x="13075" y="6909"/>
                    </a:lnTo>
                    <a:cubicBezTo>
                      <a:pt x="13367" y="6909"/>
                      <a:pt x="13607" y="6671"/>
                      <a:pt x="13607" y="6379"/>
                    </a:cubicBezTo>
                    <a:lnTo>
                      <a:pt x="13607" y="3455"/>
                    </a:lnTo>
                    <a:cubicBezTo>
                      <a:pt x="13607" y="3161"/>
                      <a:pt x="13367" y="2923"/>
                      <a:pt x="13075" y="2923"/>
                    </a:cubicBezTo>
                    <a:lnTo>
                      <a:pt x="10789" y="2923"/>
                    </a:lnTo>
                    <a:lnTo>
                      <a:pt x="10789" y="798"/>
                    </a:lnTo>
                    <a:cubicBezTo>
                      <a:pt x="10789" y="358"/>
                      <a:pt x="10431" y="0"/>
                      <a:pt x="99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38"/>
              <p:cNvSpPr/>
              <p:nvPr/>
            </p:nvSpPr>
            <p:spPr>
              <a:xfrm>
                <a:off x="3371538" y="1642150"/>
                <a:ext cx="465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533" extrusionOk="0">
                    <a:moveTo>
                      <a:pt x="266" y="0"/>
                    </a:moveTo>
                    <a:cubicBezTo>
                      <a:pt x="119" y="0"/>
                      <a:pt x="1" y="119"/>
                      <a:pt x="1" y="266"/>
                    </a:cubicBezTo>
                    <a:cubicBezTo>
                      <a:pt x="1" y="413"/>
                      <a:pt x="119" y="532"/>
                      <a:pt x="266" y="532"/>
                    </a:cubicBezTo>
                    <a:lnTo>
                      <a:pt x="1594" y="532"/>
                    </a:lnTo>
                    <a:cubicBezTo>
                      <a:pt x="1741" y="532"/>
                      <a:pt x="1860" y="413"/>
                      <a:pt x="1860" y="266"/>
                    </a:cubicBezTo>
                    <a:cubicBezTo>
                      <a:pt x="1860" y="119"/>
                      <a:pt x="1741" y="0"/>
                      <a:pt x="15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38"/>
              <p:cNvSpPr/>
              <p:nvPr/>
            </p:nvSpPr>
            <p:spPr>
              <a:xfrm>
                <a:off x="3371538" y="1671375"/>
                <a:ext cx="465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533" extrusionOk="0">
                    <a:moveTo>
                      <a:pt x="266" y="1"/>
                    </a:moveTo>
                    <a:cubicBezTo>
                      <a:pt x="119" y="1"/>
                      <a:pt x="1" y="120"/>
                      <a:pt x="1" y="267"/>
                    </a:cubicBezTo>
                    <a:cubicBezTo>
                      <a:pt x="1" y="414"/>
                      <a:pt x="119" y="533"/>
                      <a:pt x="266" y="533"/>
                    </a:cubicBezTo>
                    <a:lnTo>
                      <a:pt x="1594" y="533"/>
                    </a:lnTo>
                    <a:cubicBezTo>
                      <a:pt x="1741" y="533"/>
                      <a:pt x="1860" y="414"/>
                      <a:pt x="1860" y="267"/>
                    </a:cubicBezTo>
                    <a:cubicBezTo>
                      <a:pt x="1860" y="120"/>
                      <a:pt x="1741" y="1"/>
                      <a:pt x="15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38"/>
              <p:cNvSpPr/>
              <p:nvPr/>
            </p:nvSpPr>
            <p:spPr>
              <a:xfrm>
                <a:off x="3371538" y="1700625"/>
                <a:ext cx="46525" cy="13300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532" extrusionOk="0">
                    <a:moveTo>
                      <a:pt x="266" y="0"/>
                    </a:moveTo>
                    <a:cubicBezTo>
                      <a:pt x="119" y="0"/>
                      <a:pt x="1" y="119"/>
                      <a:pt x="1" y="266"/>
                    </a:cubicBezTo>
                    <a:cubicBezTo>
                      <a:pt x="1" y="413"/>
                      <a:pt x="119" y="532"/>
                      <a:pt x="266" y="532"/>
                    </a:cubicBezTo>
                    <a:lnTo>
                      <a:pt x="1594" y="532"/>
                    </a:lnTo>
                    <a:cubicBezTo>
                      <a:pt x="1741" y="532"/>
                      <a:pt x="1860" y="413"/>
                      <a:pt x="1860" y="266"/>
                    </a:cubicBezTo>
                    <a:cubicBezTo>
                      <a:pt x="1860" y="119"/>
                      <a:pt x="1741" y="0"/>
                      <a:pt x="15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38"/>
              <p:cNvSpPr/>
              <p:nvPr/>
            </p:nvSpPr>
            <p:spPr>
              <a:xfrm>
                <a:off x="3471163" y="1771025"/>
                <a:ext cx="46575" cy="13300"/>
              </a:xfrm>
              <a:custGeom>
                <a:avLst/>
                <a:gdLst/>
                <a:ahLst/>
                <a:cxnLst/>
                <a:rect l="l" t="t" r="r" b="b"/>
                <a:pathLst>
                  <a:path w="1863" h="532" extrusionOk="0">
                    <a:moveTo>
                      <a:pt x="267" y="0"/>
                    </a:moveTo>
                    <a:cubicBezTo>
                      <a:pt x="120" y="0"/>
                      <a:pt x="1" y="119"/>
                      <a:pt x="1" y="266"/>
                    </a:cubicBezTo>
                    <a:cubicBezTo>
                      <a:pt x="1" y="413"/>
                      <a:pt x="120" y="532"/>
                      <a:pt x="267" y="532"/>
                    </a:cubicBezTo>
                    <a:lnTo>
                      <a:pt x="1596" y="532"/>
                    </a:lnTo>
                    <a:cubicBezTo>
                      <a:pt x="1742" y="532"/>
                      <a:pt x="1862" y="413"/>
                      <a:pt x="1862" y="266"/>
                    </a:cubicBezTo>
                    <a:cubicBezTo>
                      <a:pt x="1862" y="119"/>
                      <a:pt x="1742" y="0"/>
                      <a:pt x="1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38"/>
              <p:cNvSpPr/>
              <p:nvPr/>
            </p:nvSpPr>
            <p:spPr>
              <a:xfrm>
                <a:off x="3471163" y="1800250"/>
                <a:ext cx="4657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3" h="533" extrusionOk="0">
                    <a:moveTo>
                      <a:pt x="267" y="0"/>
                    </a:moveTo>
                    <a:cubicBezTo>
                      <a:pt x="120" y="0"/>
                      <a:pt x="1" y="119"/>
                      <a:pt x="1" y="266"/>
                    </a:cubicBezTo>
                    <a:cubicBezTo>
                      <a:pt x="1" y="413"/>
                      <a:pt x="120" y="532"/>
                      <a:pt x="267" y="532"/>
                    </a:cubicBezTo>
                    <a:lnTo>
                      <a:pt x="1596" y="532"/>
                    </a:lnTo>
                    <a:cubicBezTo>
                      <a:pt x="1742" y="532"/>
                      <a:pt x="1862" y="413"/>
                      <a:pt x="1862" y="266"/>
                    </a:cubicBezTo>
                    <a:cubicBezTo>
                      <a:pt x="1862" y="119"/>
                      <a:pt x="1742" y="0"/>
                      <a:pt x="1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38"/>
              <p:cNvSpPr/>
              <p:nvPr/>
            </p:nvSpPr>
            <p:spPr>
              <a:xfrm>
                <a:off x="3471163" y="1829475"/>
                <a:ext cx="4657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3" h="533" extrusionOk="0">
                    <a:moveTo>
                      <a:pt x="267" y="1"/>
                    </a:moveTo>
                    <a:cubicBezTo>
                      <a:pt x="120" y="1"/>
                      <a:pt x="1" y="120"/>
                      <a:pt x="1" y="267"/>
                    </a:cubicBezTo>
                    <a:cubicBezTo>
                      <a:pt x="1" y="414"/>
                      <a:pt x="120" y="533"/>
                      <a:pt x="267" y="533"/>
                    </a:cubicBezTo>
                    <a:lnTo>
                      <a:pt x="1596" y="533"/>
                    </a:lnTo>
                    <a:cubicBezTo>
                      <a:pt x="1742" y="533"/>
                      <a:pt x="1862" y="414"/>
                      <a:pt x="1862" y="267"/>
                    </a:cubicBezTo>
                    <a:cubicBezTo>
                      <a:pt x="1862" y="120"/>
                      <a:pt x="1742" y="1"/>
                      <a:pt x="159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38"/>
              <p:cNvSpPr/>
              <p:nvPr/>
            </p:nvSpPr>
            <p:spPr>
              <a:xfrm>
                <a:off x="3301088" y="1768500"/>
                <a:ext cx="106350" cy="48950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1958" extrusionOk="0">
                    <a:moveTo>
                      <a:pt x="533" y="727"/>
                    </a:moveTo>
                    <a:lnTo>
                      <a:pt x="970" y="978"/>
                    </a:lnTo>
                    <a:lnTo>
                      <a:pt x="533" y="1231"/>
                    </a:lnTo>
                    <a:lnTo>
                      <a:pt x="533" y="727"/>
                    </a:lnTo>
                    <a:close/>
                    <a:moveTo>
                      <a:pt x="267" y="1"/>
                    </a:moveTo>
                    <a:cubicBezTo>
                      <a:pt x="221" y="1"/>
                      <a:pt x="175" y="13"/>
                      <a:pt x="135" y="37"/>
                    </a:cubicBezTo>
                    <a:cubicBezTo>
                      <a:pt x="52" y="83"/>
                      <a:pt x="1" y="170"/>
                      <a:pt x="1" y="266"/>
                    </a:cubicBezTo>
                    <a:lnTo>
                      <a:pt x="1" y="1692"/>
                    </a:lnTo>
                    <a:cubicBezTo>
                      <a:pt x="1" y="1786"/>
                      <a:pt x="52" y="1873"/>
                      <a:pt x="135" y="1921"/>
                    </a:cubicBezTo>
                    <a:cubicBezTo>
                      <a:pt x="174" y="1946"/>
                      <a:pt x="221" y="1957"/>
                      <a:pt x="267" y="1957"/>
                    </a:cubicBezTo>
                    <a:cubicBezTo>
                      <a:pt x="313" y="1957"/>
                      <a:pt x="359" y="1946"/>
                      <a:pt x="401" y="1921"/>
                    </a:cubicBezTo>
                    <a:lnTo>
                      <a:pt x="1573" y="1244"/>
                    </a:lnTo>
                    <a:lnTo>
                      <a:pt x="3988" y="1244"/>
                    </a:lnTo>
                    <a:cubicBezTo>
                      <a:pt x="4135" y="1244"/>
                      <a:pt x="4254" y="1125"/>
                      <a:pt x="4254" y="978"/>
                    </a:cubicBezTo>
                    <a:cubicBezTo>
                      <a:pt x="4254" y="831"/>
                      <a:pt x="4135" y="712"/>
                      <a:pt x="3988" y="712"/>
                    </a:cubicBezTo>
                    <a:lnTo>
                      <a:pt x="1573" y="712"/>
                    </a:lnTo>
                    <a:lnTo>
                      <a:pt x="399" y="37"/>
                    </a:lnTo>
                    <a:cubicBezTo>
                      <a:pt x="358" y="13"/>
                      <a:pt x="313" y="1"/>
                      <a:pt x="26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38"/>
              <p:cNvSpPr/>
              <p:nvPr/>
            </p:nvSpPr>
            <p:spPr>
              <a:xfrm>
                <a:off x="3481838" y="1667500"/>
                <a:ext cx="106300" cy="48950"/>
              </a:xfrm>
              <a:custGeom>
                <a:avLst/>
                <a:gdLst/>
                <a:ahLst/>
                <a:cxnLst/>
                <a:rect l="l" t="t" r="r" b="b"/>
                <a:pathLst>
                  <a:path w="4252" h="1958" extrusionOk="0">
                    <a:moveTo>
                      <a:pt x="530" y="727"/>
                    </a:moveTo>
                    <a:lnTo>
                      <a:pt x="968" y="980"/>
                    </a:lnTo>
                    <a:lnTo>
                      <a:pt x="530" y="1233"/>
                    </a:lnTo>
                    <a:lnTo>
                      <a:pt x="530" y="727"/>
                    </a:lnTo>
                    <a:close/>
                    <a:moveTo>
                      <a:pt x="265" y="1"/>
                    </a:moveTo>
                    <a:cubicBezTo>
                      <a:pt x="219" y="1"/>
                      <a:pt x="173" y="13"/>
                      <a:pt x="132" y="37"/>
                    </a:cubicBezTo>
                    <a:cubicBezTo>
                      <a:pt x="50" y="85"/>
                      <a:pt x="0" y="172"/>
                      <a:pt x="0" y="266"/>
                    </a:cubicBezTo>
                    <a:lnTo>
                      <a:pt x="0" y="1692"/>
                    </a:lnTo>
                    <a:cubicBezTo>
                      <a:pt x="0" y="1788"/>
                      <a:pt x="50" y="1875"/>
                      <a:pt x="132" y="1923"/>
                    </a:cubicBezTo>
                    <a:cubicBezTo>
                      <a:pt x="173" y="1946"/>
                      <a:pt x="220" y="1958"/>
                      <a:pt x="264" y="1958"/>
                    </a:cubicBezTo>
                    <a:cubicBezTo>
                      <a:pt x="311" y="1958"/>
                      <a:pt x="357" y="1946"/>
                      <a:pt x="398" y="1923"/>
                    </a:cubicBezTo>
                    <a:lnTo>
                      <a:pt x="1571" y="1246"/>
                    </a:lnTo>
                    <a:lnTo>
                      <a:pt x="3985" y="1246"/>
                    </a:lnTo>
                    <a:cubicBezTo>
                      <a:pt x="4132" y="1246"/>
                      <a:pt x="4251" y="1127"/>
                      <a:pt x="4251" y="980"/>
                    </a:cubicBezTo>
                    <a:cubicBezTo>
                      <a:pt x="4251" y="833"/>
                      <a:pt x="4132" y="714"/>
                      <a:pt x="3985" y="714"/>
                    </a:cubicBezTo>
                    <a:lnTo>
                      <a:pt x="1571" y="714"/>
                    </a:lnTo>
                    <a:lnTo>
                      <a:pt x="398" y="37"/>
                    </a:lnTo>
                    <a:cubicBezTo>
                      <a:pt x="357" y="13"/>
                      <a:pt x="311" y="1"/>
                      <a:pt x="2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38"/>
              <p:cNvSpPr/>
              <p:nvPr/>
            </p:nvSpPr>
            <p:spPr>
              <a:xfrm>
                <a:off x="3437988" y="1869375"/>
                <a:ext cx="1327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531" h="533" extrusionOk="0">
                    <a:moveTo>
                      <a:pt x="266" y="0"/>
                    </a:moveTo>
                    <a:cubicBezTo>
                      <a:pt x="119" y="0"/>
                      <a:pt x="0" y="119"/>
                      <a:pt x="0" y="266"/>
                    </a:cubicBezTo>
                    <a:cubicBezTo>
                      <a:pt x="0" y="413"/>
                      <a:pt x="119" y="532"/>
                      <a:pt x="266" y="532"/>
                    </a:cubicBezTo>
                    <a:cubicBezTo>
                      <a:pt x="411" y="532"/>
                      <a:pt x="530" y="413"/>
                      <a:pt x="530" y="266"/>
                    </a:cubicBezTo>
                    <a:cubicBezTo>
                      <a:pt x="530" y="119"/>
                      <a:pt x="411" y="0"/>
                      <a:pt x="2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11" name="Google Shape;311;p38"/>
            <p:cNvSpPr/>
            <p:nvPr/>
          </p:nvSpPr>
          <p:spPr>
            <a:xfrm flipH="1">
              <a:off x="2106300" y="43439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312" name="Google Shape;312;p38"/>
            <p:cNvCxnSpPr>
              <a:stCxn id="311" idx="7"/>
              <a:endCxn id="313" idx="3"/>
            </p:cNvCxnSpPr>
            <p:nvPr/>
          </p:nvCxnSpPr>
          <p:spPr>
            <a:xfrm rot="10800000">
              <a:off x="1622642" y="4088752"/>
              <a:ext cx="698100" cy="342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13" name="Google Shape;313;p38"/>
            <p:cNvSpPr/>
            <p:nvPr/>
          </p:nvSpPr>
          <p:spPr>
            <a:xfrm flipH="1">
              <a:off x="372750" y="35813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314" name="Google Shape;314;p38"/>
            <p:cNvCxnSpPr>
              <a:stCxn id="313" idx="7"/>
            </p:cNvCxnSpPr>
            <p:nvPr/>
          </p:nvCxnSpPr>
          <p:spPr>
            <a:xfrm rot="10800000">
              <a:off x="-861808" y="3508252"/>
              <a:ext cx="1449000" cy="160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15" name="Google Shape;315;p38"/>
            <p:cNvSpPr/>
            <p:nvPr/>
          </p:nvSpPr>
          <p:spPr>
            <a:xfrm flipH="1">
              <a:off x="3839850" y="35813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316" name="Google Shape;316;p38"/>
            <p:cNvCxnSpPr>
              <a:stCxn id="311" idx="1"/>
              <a:endCxn id="315" idx="5"/>
            </p:cNvCxnSpPr>
            <p:nvPr/>
          </p:nvCxnSpPr>
          <p:spPr>
            <a:xfrm rot="10800000" flipH="1">
              <a:off x="3356158" y="4088752"/>
              <a:ext cx="698100" cy="342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7" name="Google Shape;317;p38"/>
            <p:cNvCxnSpPr>
              <a:stCxn id="315" idx="0"/>
            </p:cNvCxnSpPr>
            <p:nvPr/>
          </p:nvCxnSpPr>
          <p:spPr>
            <a:xfrm rot="10800000" flipH="1">
              <a:off x="4572000" y="3161375"/>
              <a:ext cx="750000" cy="4200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18" name="Google Shape;318;p38"/>
            <p:cNvSpPr/>
            <p:nvPr/>
          </p:nvSpPr>
          <p:spPr>
            <a:xfrm flipH="1">
              <a:off x="5573400" y="43439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319" name="Google Shape;319;p38"/>
            <p:cNvCxnSpPr>
              <a:stCxn id="318" idx="7"/>
              <a:endCxn id="315" idx="3"/>
            </p:cNvCxnSpPr>
            <p:nvPr/>
          </p:nvCxnSpPr>
          <p:spPr>
            <a:xfrm rot="10800000">
              <a:off x="5089742" y="4088752"/>
              <a:ext cx="698100" cy="342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0" name="Google Shape;320;p38"/>
            <p:cNvCxnSpPr>
              <a:endCxn id="321" idx="3"/>
            </p:cNvCxnSpPr>
            <p:nvPr/>
          </p:nvCxnSpPr>
          <p:spPr>
            <a:xfrm rot="10800000">
              <a:off x="8556808" y="4088898"/>
              <a:ext cx="608400" cy="519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21" name="Google Shape;321;p38"/>
            <p:cNvSpPr/>
            <p:nvPr/>
          </p:nvSpPr>
          <p:spPr>
            <a:xfrm flipH="1">
              <a:off x="7306950" y="35813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322" name="Google Shape;322;p38"/>
            <p:cNvCxnSpPr>
              <a:stCxn id="318" idx="0"/>
              <a:endCxn id="321" idx="6"/>
            </p:cNvCxnSpPr>
            <p:nvPr/>
          </p:nvCxnSpPr>
          <p:spPr>
            <a:xfrm rot="10800000" flipH="1">
              <a:off x="6305550" y="3878675"/>
              <a:ext cx="1001400" cy="465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23" name="Google Shape;323;p38"/>
            <p:cNvGrpSpPr/>
            <p:nvPr/>
          </p:nvGrpSpPr>
          <p:grpSpPr>
            <a:xfrm>
              <a:off x="2668350" y="4471188"/>
              <a:ext cx="340175" cy="340175"/>
              <a:chOff x="6297063" y="1569075"/>
              <a:chExt cx="340175" cy="340175"/>
            </a:xfrm>
          </p:grpSpPr>
          <p:sp>
            <p:nvSpPr>
              <p:cNvPr id="324" name="Google Shape;324;p38"/>
              <p:cNvSpPr/>
              <p:nvPr/>
            </p:nvSpPr>
            <p:spPr>
              <a:xfrm>
                <a:off x="6297063" y="1654875"/>
                <a:ext cx="199325" cy="254375"/>
              </a:xfrm>
              <a:custGeom>
                <a:avLst/>
                <a:gdLst/>
                <a:ahLst/>
                <a:cxnLst/>
                <a:rect l="l" t="t" r="r" b="b"/>
                <a:pathLst>
                  <a:path w="7973" h="10175" extrusionOk="0">
                    <a:moveTo>
                      <a:pt x="3987" y="532"/>
                    </a:moveTo>
                    <a:cubicBezTo>
                      <a:pt x="4677" y="532"/>
                      <a:pt x="5239" y="1093"/>
                      <a:pt x="5239" y="1784"/>
                    </a:cubicBezTo>
                    <a:lnTo>
                      <a:pt x="5239" y="2544"/>
                    </a:lnTo>
                    <a:cubicBezTo>
                      <a:pt x="5239" y="3234"/>
                      <a:pt x="4677" y="3797"/>
                      <a:pt x="3987" y="3797"/>
                    </a:cubicBezTo>
                    <a:cubicBezTo>
                      <a:pt x="3295" y="3797"/>
                      <a:pt x="2734" y="3234"/>
                      <a:pt x="2734" y="2544"/>
                    </a:cubicBezTo>
                    <a:lnTo>
                      <a:pt x="2734" y="1784"/>
                    </a:lnTo>
                    <a:cubicBezTo>
                      <a:pt x="2734" y="1093"/>
                      <a:pt x="3295" y="532"/>
                      <a:pt x="3987" y="532"/>
                    </a:cubicBezTo>
                    <a:close/>
                    <a:moveTo>
                      <a:pt x="5165" y="3881"/>
                    </a:moveTo>
                    <a:cubicBezTo>
                      <a:pt x="5564" y="4111"/>
                      <a:pt x="5893" y="4453"/>
                      <a:pt x="6106" y="4859"/>
                    </a:cubicBezTo>
                    <a:lnTo>
                      <a:pt x="5181" y="4859"/>
                    </a:lnTo>
                    <a:cubicBezTo>
                      <a:pt x="5036" y="4859"/>
                      <a:pt x="4915" y="4978"/>
                      <a:pt x="4915" y="5125"/>
                    </a:cubicBezTo>
                    <a:cubicBezTo>
                      <a:pt x="4915" y="5272"/>
                      <a:pt x="5036" y="5391"/>
                      <a:pt x="5181" y="5391"/>
                    </a:cubicBezTo>
                    <a:lnTo>
                      <a:pt x="7165" y="5391"/>
                    </a:lnTo>
                    <a:cubicBezTo>
                      <a:pt x="7317" y="5391"/>
                      <a:pt x="7441" y="5521"/>
                      <a:pt x="7441" y="5682"/>
                    </a:cubicBezTo>
                    <a:lnTo>
                      <a:pt x="7441" y="9352"/>
                    </a:lnTo>
                    <a:cubicBezTo>
                      <a:pt x="7441" y="9512"/>
                      <a:pt x="7318" y="9642"/>
                      <a:pt x="7166" y="9642"/>
                    </a:cubicBezTo>
                    <a:lnTo>
                      <a:pt x="806" y="9642"/>
                    </a:lnTo>
                    <a:cubicBezTo>
                      <a:pt x="654" y="9642"/>
                      <a:pt x="532" y="9512"/>
                      <a:pt x="532" y="9352"/>
                    </a:cubicBezTo>
                    <a:lnTo>
                      <a:pt x="532" y="5682"/>
                    </a:lnTo>
                    <a:cubicBezTo>
                      <a:pt x="532" y="5521"/>
                      <a:pt x="654" y="5391"/>
                      <a:pt x="806" y="5391"/>
                    </a:cubicBezTo>
                    <a:lnTo>
                      <a:pt x="2791" y="5391"/>
                    </a:lnTo>
                    <a:cubicBezTo>
                      <a:pt x="2937" y="5391"/>
                      <a:pt x="3056" y="5272"/>
                      <a:pt x="3056" y="5125"/>
                    </a:cubicBezTo>
                    <a:cubicBezTo>
                      <a:pt x="3056" y="4978"/>
                      <a:pt x="2937" y="4859"/>
                      <a:pt x="2791" y="4859"/>
                    </a:cubicBezTo>
                    <a:lnTo>
                      <a:pt x="1865" y="4859"/>
                    </a:lnTo>
                    <a:cubicBezTo>
                      <a:pt x="2079" y="4454"/>
                      <a:pt x="2408" y="4111"/>
                      <a:pt x="2808" y="3881"/>
                    </a:cubicBezTo>
                    <a:cubicBezTo>
                      <a:pt x="3123" y="4159"/>
                      <a:pt x="3535" y="4327"/>
                      <a:pt x="3985" y="4327"/>
                    </a:cubicBezTo>
                    <a:cubicBezTo>
                      <a:pt x="4438" y="4327"/>
                      <a:pt x="4849" y="4159"/>
                      <a:pt x="5165" y="3881"/>
                    </a:cubicBezTo>
                    <a:close/>
                    <a:moveTo>
                      <a:pt x="3987" y="0"/>
                    </a:moveTo>
                    <a:cubicBezTo>
                      <a:pt x="3003" y="0"/>
                      <a:pt x="2202" y="801"/>
                      <a:pt x="2202" y="1784"/>
                    </a:cubicBezTo>
                    <a:lnTo>
                      <a:pt x="2202" y="2544"/>
                    </a:lnTo>
                    <a:cubicBezTo>
                      <a:pt x="2202" y="2882"/>
                      <a:pt x="2298" y="3199"/>
                      <a:pt x="2461" y="3470"/>
                    </a:cubicBezTo>
                    <a:cubicBezTo>
                      <a:pt x="1934" y="3795"/>
                      <a:pt x="1515" y="4288"/>
                      <a:pt x="1280" y="4859"/>
                    </a:cubicBezTo>
                    <a:lnTo>
                      <a:pt x="806" y="4859"/>
                    </a:lnTo>
                    <a:cubicBezTo>
                      <a:pt x="362" y="4859"/>
                      <a:pt x="0" y="5229"/>
                      <a:pt x="0" y="5682"/>
                    </a:cubicBezTo>
                    <a:lnTo>
                      <a:pt x="0" y="9352"/>
                    </a:lnTo>
                    <a:cubicBezTo>
                      <a:pt x="0" y="9806"/>
                      <a:pt x="362" y="10174"/>
                      <a:pt x="806" y="10174"/>
                    </a:cubicBezTo>
                    <a:lnTo>
                      <a:pt x="7166" y="10174"/>
                    </a:lnTo>
                    <a:cubicBezTo>
                      <a:pt x="7611" y="10174"/>
                      <a:pt x="7972" y="9806"/>
                      <a:pt x="7972" y="9352"/>
                    </a:cubicBezTo>
                    <a:lnTo>
                      <a:pt x="7972" y="5682"/>
                    </a:lnTo>
                    <a:cubicBezTo>
                      <a:pt x="7972" y="5229"/>
                      <a:pt x="7611" y="4859"/>
                      <a:pt x="7166" y="4859"/>
                    </a:cubicBezTo>
                    <a:lnTo>
                      <a:pt x="6692" y="4859"/>
                    </a:lnTo>
                    <a:cubicBezTo>
                      <a:pt x="6458" y="4288"/>
                      <a:pt x="6038" y="3795"/>
                      <a:pt x="5512" y="3470"/>
                    </a:cubicBezTo>
                    <a:cubicBezTo>
                      <a:pt x="5675" y="3199"/>
                      <a:pt x="5771" y="2882"/>
                      <a:pt x="5771" y="2544"/>
                    </a:cubicBezTo>
                    <a:lnTo>
                      <a:pt x="5771" y="1784"/>
                    </a:lnTo>
                    <a:cubicBezTo>
                      <a:pt x="5771" y="801"/>
                      <a:pt x="4970" y="0"/>
                      <a:pt x="39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38"/>
              <p:cNvSpPr/>
              <p:nvPr/>
            </p:nvSpPr>
            <p:spPr>
              <a:xfrm>
                <a:off x="6373438" y="1819525"/>
                <a:ext cx="46525" cy="4652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1861" extrusionOk="0">
                    <a:moveTo>
                      <a:pt x="930" y="533"/>
                    </a:moveTo>
                    <a:cubicBezTo>
                      <a:pt x="1150" y="533"/>
                      <a:pt x="1330" y="711"/>
                      <a:pt x="1330" y="931"/>
                    </a:cubicBezTo>
                    <a:cubicBezTo>
                      <a:pt x="1330" y="1150"/>
                      <a:pt x="1150" y="1330"/>
                      <a:pt x="930" y="1330"/>
                    </a:cubicBezTo>
                    <a:cubicBezTo>
                      <a:pt x="711" y="1330"/>
                      <a:pt x="532" y="1150"/>
                      <a:pt x="532" y="931"/>
                    </a:cubicBezTo>
                    <a:cubicBezTo>
                      <a:pt x="532" y="711"/>
                      <a:pt x="711" y="533"/>
                      <a:pt x="930" y="533"/>
                    </a:cubicBezTo>
                    <a:close/>
                    <a:moveTo>
                      <a:pt x="930" y="1"/>
                    </a:moveTo>
                    <a:cubicBezTo>
                      <a:pt x="418" y="1"/>
                      <a:pt x="1" y="419"/>
                      <a:pt x="1" y="931"/>
                    </a:cubicBezTo>
                    <a:cubicBezTo>
                      <a:pt x="1" y="1444"/>
                      <a:pt x="418" y="1860"/>
                      <a:pt x="930" y="1860"/>
                    </a:cubicBezTo>
                    <a:cubicBezTo>
                      <a:pt x="1444" y="1860"/>
                      <a:pt x="1860" y="1444"/>
                      <a:pt x="1860" y="931"/>
                    </a:cubicBezTo>
                    <a:cubicBezTo>
                      <a:pt x="1860" y="419"/>
                      <a:pt x="1444" y="1"/>
                      <a:pt x="9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38"/>
              <p:cNvSpPr/>
              <p:nvPr/>
            </p:nvSpPr>
            <p:spPr>
              <a:xfrm>
                <a:off x="6376788" y="1708950"/>
                <a:ext cx="133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533" h="533" extrusionOk="0">
                    <a:moveTo>
                      <a:pt x="266" y="1"/>
                    </a:moveTo>
                    <a:cubicBezTo>
                      <a:pt x="119" y="1"/>
                      <a:pt x="0" y="120"/>
                      <a:pt x="0" y="267"/>
                    </a:cubicBezTo>
                    <a:cubicBezTo>
                      <a:pt x="0" y="414"/>
                      <a:pt x="119" y="532"/>
                      <a:pt x="266" y="532"/>
                    </a:cubicBezTo>
                    <a:cubicBezTo>
                      <a:pt x="413" y="532"/>
                      <a:pt x="532" y="414"/>
                      <a:pt x="532" y="267"/>
                    </a:cubicBezTo>
                    <a:cubicBezTo>
                      <a:pt x="532" y="120"/>
                      <a:pt x="413" y="1"/>
                      <a:pt x="2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38"/>
              <p:cNvSpPr/>
              <p:nvPr/>
            </p:nvSpPr>
            <p:spPr>
              <a:xfrm>
                <a:off x="6403338" y="1708950"/>
                <a:ext cx="133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533" h="533" extrusionOk="0">
                    <a:moveTo>
                      <a:pt x="266" y="1"/>
                    </a:moveTo>
                    <a:cubicBezTo>
                      <a:pt x="119" y="1"/>
                      <a:pt x="0" y="120"/>
                      <a:pt x="0" y="267"/>
                    </a:cubicBezTo>
                    <a:cubicBezTo>
                      <a:pt x="0" y="414"/>
                      <a:pt x="119" y="532"/>
                      <a:pt x="266" y="532"/>
                    </a:cubicBezTo>
                    <a:cubicBezTo>
                      <a:pt x="413" y="532"/>
                      <a:pt x="532" y="414"/>
                      <a:pt x="532" y="267"/>
                    </a:cubicBezTo>
                    <a:cubicBezTo>
                      <a:pt x="532" y="120"/>
                      <a:pt x="413" y="1"/>
                      <a:pt x="2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38"/>
              <p:cNvSpPr/>
              <p:nvPr/>
            </p:nvSpPr>
            <p:spPr>
              <a:xfrm>
                <a:off x="6464488" y="1569075"/>
                <a:ext cx="172750" cy="172725"/>
              </a:xfrm>
              <a:custGeom>
                <a:avLst/>
                <a:gdLst/>
                <a:ahLst/>
                <a:cxnLst/>
                <a:rect l="l" t="t" r="r" b="b"/>
                <a:pathLst>
                  <a:path w="6910" h="6909" extrusionOk="0">
                    <a:moveTo>
                      <a:pt x="3454" y="532"/>
                    </a:moveTo>
                    <a:cubicBezTo>
                      <a:pt x="5066" y="532"/>
                      <a:pt x="6377" y="1843"/>
                      <a:pt x="6377" y="3455"/>
                    </a:cubicBezTo>
                    <a:cubicBezTo>
                      <a:pt x="6377" y="5067"/>
                      <a:pt x="5066" y="6379"/>
                      <a:pt x="3454" y="6379"/>
                    </a:cubicBezTo>
                    <a:cubicBezTo>
                      <a:pt x="2891" y="6379"/>
                      <a:pt x="2344" y="6217"/>
                      <a:pt x="1873" y="5914"/>
                    </a:cubicBezTo>
                    <a:cubicBezTo>
                      <a:pt x="1830" y="5886"/>
                      <a:pt x="1779" y="5871"/>
                      <a:pt x="1730" y="5871"/>
                    </a:cubicBezTo>
                    <a:cubicBezTo>
                      <a:pt x="1707" y="5871"/>
                      <a:pt x="1683" y="5875"/>
                      <a:pt x="1660" y="5880"/>
                    </a:cubicBezTo>
                    <a:lnTo>
                      <a:pt x="797" y="6113"/>
                    </a:lnTo>
                    <a:lnTo>
                      <a:pt x="1029" y="5249"/>
                    </a:lnTo>
                    <a:cubicBezTo>
                      <a:pt x="1048" y="5176"/>
                      <a:pt x="1036" y="5099"/>
                      <a:pt x="995" y="5036"/>
                    </a:cubicBezTo>
                    <a:cubicBezTo>
                      <a:pt x="692" y="4565"/>
                      <a:pt x="531" y="4018"/>
                      <a:pt x="531" y="3455"/>
                    </a:cubicBezTo>
                    <a:cubicBezTo>
                      <a:pt x="531" y="1843"/>
                      <a:pt x="1842" y="532"/>
                      <a:pt x="3454" y="532"/>
                    </a:cubicBezTo>
                    <a:close/>
                    <a:moveTo>
                      <a:pt x="3454" y="0"/>
                    </a:moveTo>
                    <a:cubicBezTo>
                      <a:pt x="1550" y="0"/>
                      <a:pt x="0" y="1549"/>
                      <a:pt x="0" y="3455"/>
                    </a:cubicBezTo>
                    <a:cubicBezTo>
                      <a:pt x="0" y="4081"/>
                      <a:pt x="167" y="4689"/>
                      <a:pt x="486" y="5222"/>
                    </a:cubicBezTo>
                    <a:lnTo>
                      <a:pt x="285" y="5976"/>
                    </a:lnTo>
                    <a:cubicBezTo>
                      <a:pt x="207" y="6258"/>
                      <a:pt x="375" y="6549"/>
                      <a:pt x="658" y="6625"/>
                    </a:cubicBezTo>
                    <a:cubicBezTo>
                      <a:pt x="704" y="6637"/>
                      <a:pt x="751" y="6643"/>
                      <a:pt x="798" y="6643"/>
                    </a:cubicBezTo>
                    <a:cubicBezTo>
                      <a:pt x="845" y="6643"/>
                      <a:pt x="892" y="6637"/>
                      <a:pt x="939" y="6625"/>
                    </a:cubicBezTo>
                    <a:lnTo>
                      <a:pt x="1687" y="6423"/>
                    </a:lnTo>
                    <a:cubicBezTo>
                      <a:pt x="2220" y="6742"/>
                      <a:pt x="2830" y="6909"/>
                      <a:pt x="3454" y="6909"/>
                    </a:cubicBezTo>
                    <a:cubicBezTo>
                      <a:pt x="5360" y="6909"/>
                      <a:pt x="6909" y="5359"/>
                      <a:pt x="6909" y="3455"/>
                    </a:cubicBezTo>
                    <a:cubicBezTo>
                      <a:pt x="6909" y="1549"/>
                      <a:pt x="5360" y="0"/>
                      <a:pt x="34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38"/>
              <p:cNvSpPr/>
              <p:nvPr/>
            </p:nvSpPr>
            <p:spPr>
              <a:xfrm>
                <a:off x="6504338" y="1622200"/>
                <a:ext cx="93050" cy="66475"/>
              </a:xfrm>
              <a:custGeom>
                <a:avLst/>
                <a:gdLst/>
                <a:ahLst/>
                <a:cxnLst/>
                <a:rect l="l" t="t" r="r" b="b"/>
                <a:pathLst>
                  <a:path w="3722" h="2659" extrusionOk="0">
                    <a:moveTo>
                      <a:pt x="2782" y="532"/>
                    </a:moveTo>
                    <a:lnTo>
                      <a:pt x="1860" y="1177"/>
                    </a:lnTo>
                    <a:lnTo>
                      <a:pt x="940" y="532"/>
                    </a:lnTo>
                    <a:close/>
                    <a:moveTo>
                      <a:pt x="3190" y="896"/>
                    </a:moveTo>
                    <a:lnTo>
                      <a:pt x="3190" y="2126"/>
                    </a:lnTo>
                    <a:lnTo>
                      <a:pt x="532" y="2126"/>
                    </a:lnTo>
                    <a:lnTo>
                      <a:pt x="532" y="896"/>
                    </a:lnTo>
                    <a:lnTo>
                      <a:pt x="1708" y="1718"/>
                    </a:lnTo>
                    <a:cubicBezTo>
                      <a:pt x="1754" y="1750"/>
                      <a:pt x="1807" y="1766"/>
                      <a:pt x="1860" y="1766"/>
                    </a:cubicBezTo>
                    <a:cubicBezTo>
                      <a:pt x="1914" y="1766"/>
                      <a:pt x="1967" y="1750"/>
                      <a:pt x="2012" y="1718"/>
                    </a:cubicBezTo>
                    <a:lnTo>
                      <a:pt x="3190" y="896"/>
                    </a:lnTo>
                    <a:close/>
                    <a:moveTo>
                      <a:pt x="266" y="1"/>
                    </a:moveTo>
                    <a:cubicBezTo>
                      <a:pt x="119" y="1"/>
                      <a:pt x="0" y="120"/>
                      <a:pt x="0" y="267"/>
                    </a:cubicBezTo>
                    <a:lnTo>
                      <a:pt x="0" y="2392"/>
                    </a:lnTo>
                    <a:cubicBezTo>
                      <a:pt x="0" y="2539"/>
                      <a:pt x="119" y="2658"/>
                      <a:pt x="266" y="2658"/>
                    </a:cubicBezTo>
                    <a:lnTo>
                      <a:pt x="3455" y="2658"/>
                    </a:lnTo>
                    <a:cubicBezTo>
                      <a:pt x="3602" y="2658"/>
                      <a:pt x="3721" y="2539"/>
                      <a:pt x="3721" y="2392"/>
                    </a:cubicBezTo>
                    <a:lnTo>
                      <a:pt x="3721" y="267"/>
                    </a:lnTo>
                    <a:cubicBezTo>
                      <a:pt x="3721" y="120"/>
                      <a:pt x="3602" y="1"/>
                      <a:pt x="34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38"/>
              <p:cNvSpPr/>
              <p:nvPr/>
            </p:nvSpPr>
            <p:spPr>
              <a:xfrm>
                <a:off x="6390088" y="1776350"/>
                <a:ext cx="13275" cy="13300"/>
              </a:xfrm>
              <a:custGeom>
                <a:avLst/>
                <a:gdLst/>
                <a:ahLst/>
                <a:cxnLst/>
                <a:rect l="l" t="t" r="r" b="b"/>
                <a:pathLst>
                  <a:path w="531" h="532" extrusionOk="0">
                    <a:moveTo>
                      <a:pt x="266" y="0"/>
                    </a:moveTo>
                    <a:cubicBezTo>
                      <a:pt x="119" y="0"/>
                      <a:pt x="0" y="119"/>
                      <a:pt x="0" y="266"/>
                    </a:cubicBezTo>
                    <a:cubicBezTo>
                      <a:pt x="0" y="413"/>
                      <a:pt x="119" y="532"/>
                      <a:pt x="266" y="532"/>
                    </a:cubicBezTo>
                    <a:cubicBezTo>
                      <a:pt x="411" y="532"/>
                      <a:pt x="530" y="413"/>
                      <a:pt x="530" y="266"/>
                    </a:cubicBezTo>
                    <a:cubicBezTo>
                      <a:pt x="530" y="119"/>
                      <a:pt x="411" y="0"/>
                      <a:pt x="2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Skupina 24">
              <a:extLst>
                <a:ext uri="{FF2B5EF4-FFF2-40B4-BE49-F238E27FC236}">
                  <a16:creationId xmlns:a16="http://schemas.microsoft.com/office/drawing/2014/main" id="{D3846552-1E1D-D072-E2A7-DEC1B8939C1E}"/>
                </a:ext>
              </a:extLst>
            </p:cNvPr>
            <p:cNvGrpSpPr/>
            <p:nvPr/>
          </p:nvGrpSpPr>
          <p:grpSpPr>
            <a:xfrm>
              <a:off x="6092391" y="4476449"/>
              <a:ext cx="426315" cy="332826"/>
              <a:chOff x="6595207" y="4138362"/>
              <a:chExt cx="426315" cy="332826"/>
            </a:xfrm>
          </p:grpSpPr>
          <p:sp>
            <p:nvSpPr>
              <p:cNvPr id="5" name="Google Shape;10552;p81">
                <a:extLst>
                  <a:ext uri="{FF2B5EF4-FFF2-40B4-BE49-F238E27FC236}">
                    <a16:creationId xmlns:a16="http://schemas.microsoft.com/office/drawing/2014/main" id="{D59C82B2-0CF0-4855-E971-D12B0EF3946C}"/>
                  </a:ext>
                </a:extLst>
              </p:cNvPr>
              <p:cNvSpPr/>
              <p:nvPr/>
            </p:nvSpPr>
            <p:spPr>
              <a:xfrm>
                <a:off x="6595207" y="4138362"/>
                <a:ext cx="426315" cy="332826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8562" extrusionOk="0">
                    <a:moveTo>
                      <a:pt x="10585" y="382"/>
                    </a:moveTo>
                    <a:lnTo>
                      <a:pt x="10609" y="727"/>
                    </a:lnTo>
                    <a:lnTo>
                      <a:pt x="9335" y="727"/>
                    </a:lnTo>
                    <a:cubicBezTo>
                      <a:pt x="9252" y="727"/>
                      <a:pt x="9156" y="799"/>
                      <a:pt x="9156" y="906"/>
                    </a:cubicBezTo>
                    <a:cubicBezTo>
                      <a:pt x="9156" y="989"/>
                      <a:pt x="9240" y="1084"/>
                      <a:pt x="9335" y="1084"/>
                    </a:cubicBezTo>
                    <a:lnTo>
                      <a:pt x="10323" y="1084"/>
                    </a:lnTo>
                    <a:lnTo>
                      <a:pt x="10323" y="6168"/>
                    </a:lnTo>
                    <a:lnTo>
                      <a:pt x="4442" y="6168"/>
                    </a:lnTo>
                    <a:lnTo>
                      <a:pt x="4442" y="6002"/>
                    </a:lnTo>
                    <a:cubicBezTo>
                      <a:pt x="4442" y="5918"/>
                      <a:pt x="4370" y="5823"/>
                      <a:pt x="4263" y="5823"/>
                    </a:cubicBezTo>
                    <a:lnTo>
                      <a:pt x="3977" y="5823"/>
                    </a:lnTo>
                    <a:cubicBezTo>
                      <a:pt x="3953" y="5728"/>
                      <a:pt x="3906" y="5621"/>
                      <a:pt x="3846" y="5513"/>
                    </a:cubicBezTo>
                    <a:lnTo>
                      <a:pt x="4037" y="5323"/>
                    </a:lnTo>
                    <a:cubicBezTo>
                      <a:pt x="4108" y="5252"/>
                      <a:pt x="4108" y="5144"/>
                      <a:pt x="4037" y="5085"/>
                    </a:cubicBezTo>
                    <a:lnTo>
                      <a:pt x="3513" y="4561"/>
                    </a:lnTo>
                    <a:cubicBezTo>
                      <a:pt x="3489" y="4537"/>
                      <a:pt x="3441" y="4513"/>
                      <a:pt x="3394" y="4513"/>
                    </a:cubicBezTo>
                    <a:cubicBezTo>
                      <a:pt x="3358" y="4513"/>
                      <a:pt x="3311" y="4537"/>
                      <a:pt x="3275" y="4561"/>
                    </a:cubicBezTo>
                    <a:lnTo>
                      <a:pt x="3084" y="4751"/>
                    </a:lnTo>
                    <a:cubicBezTo>
                      <a:pt x="2977" y="4692"/>
                      <a:pt x="2882" y="4668"/>
                      <a:pt x="2775" y="4621"/>
                    </a:cubicBezTo>
                    <a:lnTo>
                      <a:pt x="2775" y="4335"/>
                    </a:lnTo>
                    <a:cubicBezTo>
                      <a:pt x="2775" y="4251"/>
                      <a:pt x="2703" y="4156"/>
                      <a:pt x="2596" y="4156"/>
                    </a:cubicBezTo>
                    <a:lnTo>
                      <a:pt x="2168" y="4156"/>
                    </a:lnTo>
                    <a:lnTo>
                      <a:pt x="2168" y="1084"/>
                    </a:lnTo>
                    <a:lnTo>
                      <a:pt x="8728" y="1084"/>
                    </a:lnTo>
                    <a:cubicBezTo>
                      <a:pt x="8811" y="1084"/>
                      <a:pt x="8906" y="1001"/>
                      <a:pt x="8906" y="894"/>
                    </a:cubicBezTo>
                    <a:cubicBezTo>
                      <a:pt x="8906" y="799"/>
                      <a:pt x="8835" y="715"/>
                      <a:pt x="8728" y="715"/>
                    </a:cubicBezTo>
                    <a:lnTo>
                      <a:pt x="1882" y="715"/>
                    </a:lnTo>
                    <a:lnTo>
                      <a:pt x="1882" y="382"/>
                    </a:lnTo>
                    <a:close/>
                    <a:moveTo>
                      <a:pt x="10609" y="6502"/>
                    </a:moveTo>
                    <a:lnTo>
                      <a:pt x="10609" y="6835"/>
                    </a:lnTo>
                    <a:lnTo>
                      <a:pt x="4394" y="6835"/>
                    </a:lnTo>
                    <a:cubicBezTo>
                      <a:pt x="4430" y="6811"/>
                      <a:pt x="4442" y="6764"/>
                      <a:pt x="4442" y="6716"/>
                    </a:cubicBezTo>
                    <a:lnTo>
                      <a:pt x="4442" y="6526"/>
                    </a:lnTo>
                    <a:lnTo>
                      <a:pt x="10490" y="6526"/>
                    </a:lnTo>
                    <a:cubicBezTo>
                      <a:pt x="10526" y="6526"/>
                      <a:pt x="10561" y="6514"/>
                      <a:pt x="10585" y="6502"/>
                    </a:cubicBezTo>
                    <a:close/>
                    <a:moveTo>
                      <a:pt x="2453" y="4501"/>
                    </a:moveTo>
                    <a:lnTo>
                      <a:pt x="2453" y="4740"/>
                    </a:lnTo>
                    <a:cubicBezTo>
                      <a:pt x="2453" y="4811"/>
                      <a:pt x="2513" y="4894"/>
                      <a:pt x="2584" y="4906"/>
                    </a:cubicBezTo>
                    <a:cubicBezTo>
                      <a:pt x="2751" y="4930"/>
                      <a:pt x="2894" y="5013"/>
                      <a:pt x="3049" y="5097"/>
                    </a:cubicBezTo>
                    <a:cubicBezTo>
                      <a:pt x="3078" y="5117"/>
                      <a:pt x="3110" y="5126"/>
                      <a:pt x="3141" y="5126"/>
                    </a:cubicBezTo>
                    <a:cubicBezTo>
                      <a:pt x="3183" y="5126"/>
                      <a:pt x="3223" y="5108"/>
                      <a:pt x="3251" y="5073"/>
                    </a:cubicBezTo>
                    <a:lnTo>
                      <a:pt x="3430" y="4894"/>
                    </a:lnTo>
                    <a:lnTo>
                      <a:pt x="3715" y="5168"/>
                    </a:lnTo>
                    <a:lnTo>
                      <a:pt x="3537" y="5347"/>
                    </a:lnTo>
                    <a:cubicBezTo>
                      <a:pt x="3477" y="5406"/>
                      <a:pt x="3477" y="5502"/>
                      <a:pt x="3501" y="5561"/>
                    </a:cubicBezTo>
                    <a:cubicBezTo>
                      <a:pt x="3596" y="5704"/>
                      <a:pt x="3656" y="5859"/>
                      <a:pt x="3703" y="6025"/>
                    </a:cubicBezTo>
                    <a:cubicBezTo>
                      <a:pt x="3715" y="6097"/>
                      <a:pt x="3787" y="6156"/>
                      <a:pt x="3858" y="6156"/>
                    </a:cubicBezTo>
                    <a:lnTo>
                      <a:pt x="4096" y="6156"/>
                    </a:lnTo>
                    <a:lnTo>
                      <a:pt x="4096" y="6561"/>
                    </a:lnTo>
                    <a:lnTo>
                      <a:pt x="3858" y="6561"/>
                    </a:lnTo>
                    <a:cubicBezTo>
                      <a:pt x="3787" y="6561"/>
                      <a:pt x="3715" y="6621"/>
                      <a:pt x="3703" y="6692"/>
                    </a:cubicBezTo>
                    <a:cubicBezTo>
                      <a:pt x="3656" y="6859"/>
                      <a:pt x="3596" y="7002"/>
                      <a:pt x="3501" y="7157"/>
                    </a:cubicBezTo>
                    <a:cubicBezTo>
                      <a:pt x="3465" y="7228"/>
                      <a:pt x="3477" y="7311"/>
                      <a:pt x="3537" y="7359"/>
                    </a:cubicBezTo>
                    <a:lnTo>
                      <a:pt x="3715" y="7538"/>
                    </a:lnTo>
                    <a:lnTo>
                      <a:pt x="3430" y="7823"/>
                    </a:lnTo>
                    <a:lnTo>
                      <a:pt x="3251" y="7645"/>
                    </a:lnTo>
                    <a:cubicBezTo>
                      <a:pt x="3215" y="7608"/>
                      <a:pt x="3169" y="7594"/>
                      <a:pt x="3126" y="7594"/>
                    </a:cubicBezTo>
                    <a:cubicBezTo>
                      <a:pt x="3098" y="7594"/>
                      <a:pt x="3072" y="7600"/>
                      <a:pt x="3049" y="7609"/>
                    </a:cubicBezTo>
                    <a:cubicBezTo>
                      <a:pt x="2894" y="7704"/>
                      <a:pt x="2751" y="7764"/>
                      <a:pt x="2584" y="7799"/>
                    </a:cubicBezTo>
                    <a:cubicBezTo>
                      <a:pt x="2513" y="7823"/>
                      <a:pt x="2453" y="7895"/>
                      <a:pt x="2453" y="7966"/>
                    </a:cubicBezTo>
                    <a:lnTo>
                      <a:pt x="2453" y="8204"/>
                    </a:lnTo>
                    <a:lnTo>
                      <a:pt x="2048" y="8204"/>
                    </a:lnTo>
                    <a:lnTo>
                      <a:pt x="2048" y="7966"/>
                    </a:lnTo>
                    <a:cubicBezTo>
                      <a:pt x="2048" y="7895"/>
                      <a:pt x="1989" y="7823"/>
                      <a:pt x="1917" y="7799"/>
                    </a:cubicBezTo>
                    <a:cubicBezTo>
                      <a:pt x="1751" y="7764"/>
                      <a:pt x="1596" y="7704"/>
                      <a:pt x="1453" y="7609"/>
                    </a:cubicBezTo>
                    <a:cubicBezTo>
                      <a:pt x="1426" y="7596"/>
                      <a:pt x="1396" y="7589"/>
                      <a:pt x="1366" y="7589"/>
                    </a:cubicBezTo>
                    <a:cubicBezTo>
                      <a:pt x="1317" y="7589"/>
                      <a:pt x="1269" y="7607"/>
                      <a:pt x="1239" y="7645"/>
                    </a:cubicBezTo>
                    <a:lnTo>
                      <a:pt x="1060" y="7823"/>
                    </a:lnTo>
                    <a:lnTo>
                      <a:pt x="786" y="7538"/>
                    </a:lnTo>
                    <a:lnTo>
                      <a:pt x="965" y="7359"/>
                    </a:lnTo>
                    <a:cubicBezTo>
                      <a:pt x="1025" y="7299"/>
                      <a:pt x="1025" y="7216"/>
                      <a:pt x="989" y="7157"/>
                    </a:cubicBezTo>
                    <a:cubicBezTo>
                      <a:pt x="905" y="7002"/>
                      <a:pt x="846" y="6859"/>
                      <a:pt x="798" y="6692"/>
                    </a:cubicBezTo>
                    <a:cubicBezTo>
                      <a:pt x="786" y="6621"/>
                      <a:pt x="703" y="6561"/>
                      <a:pt x="632" y="6561"/>
                    </a:cubicBezTo>
                    <a:lnTo>
                      <a:pt x="393" y="6561"/>
                    </a:lnTo>
                    <a:lnTo>
                      <a:pt x="393" y="6156"/>
                    </a:lnTo>
                    <a:lnTo>
                      <a:pt x="632" y="6156"/>
                    </a:lnTo>
                    <a:cubicBezTo>
                      <a:pt x="703" y="6156"/>
                      <a:pt x="786" y="6097"/>
                      <a:pt x="798" y="6025"/>
                    </a:cubicBezTo>
                    <a:cubicBezTo>
                      <a:pt x="822" y="5859"/>
                      <a:pt x="905" y="5704"/>
                      <a:pt x="989" y="5561"/>
                    </a:cubicBezTo>
                    <a:cubicBezTo>
                      <a:pt x="1036" y="5490"/>
                      <a:pt x="1025" y="5394"/>
                      <a:pt x="965" y="5347"/>
                    </a:cubicBezTo>
                    <a:lnTo>
                      <a:pt x="786" y="5168"/>
                    </a:lnTo>
                    <a:lnTo>
                      <a:pt x="1060" y="4894"/>
                    </a:lnTo>
                    <a:lnTo>
                      <a:pt x="1239" y="5073"/>
                    </a:lnTo>
                    <a:cubicBezTo>
                      <a:pt x="1272" y="5106"/>
                      <a:pt x="1317" y="5121"/>
                      <a:pt x="1361" y="5121"/>
                    </a:cubicBezTo>
                    <a:cubicBezTo>
                      <a:pt x="1394" y="5121"/>
                      <a:pt x="1427" y="5112"/>
                      <a:pt x="1453" y="5097"/>
                    </a:cubicBezTo>
                    <a:cubicBezTo>
                      <a:pt x="1596" y="5013"/>
                      <a:pt x="1751" y="4954"/>
                      <a:pt x="1917" y="4906"/>
                    </a:cubicBezTo>
                    <a:cubicBezTo>
                      <a:pt x="1989" y="4894"/>
                      <a:pt x="2048" y="4811"/>
                      <a:pt x="2048" y="4740"/>
                    </a:cubicBezTo>
                    <a:lnTo>
                      <a:pt x="2048" y="4501"/>
                    </a:lnTo>
                    <a:close/>
                    <a:moveTo>
                      <a:pt x="1715" y="1"/>
                    </a:moveTo>
                    <a:cubicBezTo>
                      <a:pt x="1632" y="1"/>
                      <a:pt x="1536" y="84"/>
                      <a:pt x="1536" y="191"/>
                    </a:cubicBezTo>
                    <a:lnTo>
                      <a:pt x="1536" y="882"/>
                    </a:lnTo>
                    <a:cubicBezTo>
                      <a:pt x="1536" y="977"/>
                      <a:pt x="1608" y="1061"/>
                      <a:pt x="1715" y="1061"/>
                    </a:cubicBezTo>
                    <a:lnTo>
                      <a:pt x="1822" y="1061"/>
                    </a:lnTo>
                    <a:lnTo>
                      <a:pt x="1822" y="4144"/>
                    </a:lnTo>
                    <a:cubicBezTo>
                      <a:pt x="1751" y="4156"/>
                      <a:pt x="1679" y="4240"/>
                      <a:pt x="1679" y="4311"/>
                    </a:cubicBezTo>
                    <a:lnTo>
                      <a:pt x="1679" y="4597"/>
                    </a:lnTo>
                    <a:cubicBezTo>
                      <a:pt x="1572" y="4621"/>
                      <a:pt x="1465" y="4668"/>
                      <a:pt x="1358" y="4728"/>
                    </a:cubicBezTo>
                    <a:lnTo>
                      <a:pt x="1167" y="4537"/>
                    </a:lnTo>
                    <a:cubicBezTo>
                      <a:pt x="1144" y="4501"/>
                      <a:pt x="1096" y="4490"/>
                      <a:pt x="1048" y="4490"/>
                    </a:cubicBezTo>
                    <a:cubicBezTo>
                      <a:pt x="1001" y="4490"/>
                      <a:pt x="965" y="4501"/>
                      <a:pt x="929" y="4537"/>
                    </a:cubicBezTo>
                    <a:lnTo>
                      <a:pt x="405" y="5049"/>
                    </a:lnTo>
                    <a:cubicBezTo>
                      <a:pt x="334" y="5132"/>
                      <a:pt x="334" y="5228"/>
                      <a:pt x="405" y="5287"/>
                    </a:cubicBezTo>
                    <a:lnTo>
                      <a:pt x="608" y="5490"/>
                    </a:lnTo>
                    <a:cubicBezTo>
                      <a:pt x="548" y="5585"/>
                      <a:pt x="513" y="5692"/>
                      <a:pt x="465" y="5799"/>
                    </a:cubicBezTo>
                    <a:lnTo>
                      <a:pt x="191" y="5799"/>
                    </a:lnTo>
                    <a:cubicBezTo>
                      <a:pt x="96" y="5799"/>
                      <a:pt x="1" y="5871"/>
                      <a:pt x="1" y="5978"/>
                    </a:cubicBezTo>
                    <a:lnTo>
                      <a:pt x="1" y="6716"/>
                    </a:lnTo>
                    <a:cubicBezTo>
                      <a:pt x="1" y="6811"/>
                      <a:pt x="84" y="6895"/>
                      <a:pt x="191" y="6895"/>
                    </a:cubicBezTo>
                    <a:lnTo>
                      <a:pt x="465" y="6895"/>
                    </a:lnTo>
                    <a:cubicBezTo>
                      <a:pt x="501" y="7002"/>
                      <a:pt x="548" y="7109"/>
                      <a:pt x="608" y="7216"/>
                    </a:cubicBezTo>
                    <a:lnTo>
                      <a:pt x="405" y="7407"/>
                    </a:lnTo>
                    <a:cubicBezTo>
                      <a:pt x="334" y="7478"/>
                      <a:pt x="334" y="7585"/>
                      <a:pt x="405" y="7645"/>
                    </a:cubicBezTo>
                    <a:lnTo>
                      <a:pt x="929" y="8169"/>
                    </a:lnTo>
                    <a:cubicBezTo>
                      <a:pt x="965" y="8204"/>
                      <a:pt x="1010" y="8222"/>
                      <a:pt x="1053" y="8222"/>
                    </a:cubicBezTo>
                    <a:cubicBezTo>
                      <a:pt x="1096" y="8222"/>
                      <a:pt x="1138" y="8204"/>
                      <a:pt x="1167" y="8169"/>
                    </a:cubicBezTo>
                    <a:lnTo>
                      <a:pt x="1358" y="7966"/>
                    </a:lnTo>
                    <a:cubicBezTo>
                      <a:pt x="1465" y="8026"/>
                      <a:pt x="1572" y="8061"/>
                      <a:pt x="1679" y="8109"/>
                    </a:cubicBezTo>
                    <a:lnTo>
                      <a:pt x="1679" y="8383"/>
                    </a:lnTo>
                    <a:cubicBezTo>
                      <a:pt x="1679" y="8478"/>
                      <a:pt x="1751" y="8561"/>
                      <a:pt x="1858" y="8561"/>
                    </a:cubicBezTo>
                    <a:lnTo>
                      <a:pt x="2596" y="8561"/>
                    </a:lnTo>
                    <a:cubicBezTo>
                      <a:pt x="2679" y="8561"/>
                      <a:pt x="2775" y="8490"/>
                      <a:pt x="2775" y="8383"/>
                    </a:cubicBezTo>
                    <a:lnTo>
                      <a:pt x="2775" y="8109"/>
                    </a:lnTo>
                    <a:cubicBezTo>
                      <a:pt x="2882" y="8073"/>
                      <a:pt x="2989" y="8026"/>
                      <a:pt x="3084" y="7966"/>
                    </a:cubicBezTo>
                    <a:lnTo>
                      <a:pt x="3275" y="8169"/>
                    </a:lnTo>
                    <a:cubicBezTo>
                      <a:pt x="3316" y="8204"/>
                      <a:pt x="3364" y="8222"/>
                      <a:pt x="3407" y="8222"/>
                    </a:cubicBezTo>
                    <a:cubicBezTo>
                      <a:pt x="3450" y="8222"/>
                      <a:pt x="3489" y="8204"/>
                      <a:pt x="3513" y="8169"/>
                    </a:cubicBezTo>
                    <a:lnTo>
                      <a:pt x="4037" y="7645"/>
                    </a:lnTo>
                    <a:cubicBezTo>
                      <a:pt x="4108" y="7573"/>
                      <a:pt x="4108" y="7466"/>
                      <a:pt x="4037" y="7407"/>
                    </a:cubicBezTo>
                    <a:lnTo>
                      <a:pt x="3846" y="7216"/>
                    </a:lnTo>
                    <a:cubicBezTo>
                      <a:pt x="3846" y="7192"/>
                      <a:pt x="3858" y="7192"/>
                      <a:pt x="3858" y="7180"/>
                    </a:cubicBezTo>
                    <a:lnTo>
                      <a:pt x="10764" y="7180"/>
                    </a:lnTo>
                    <a:cubicBezTo>
                      <a:pt x="10859" y="7180"/>
                      <a:pt x="10942" y="7109"/>
                      <a:pt x="10942" y="7002"/>
                    </a:cubicBezTo>
                    <a:lnTo>
                      <a:pt x="10942" y="6299"/>
                    </a:lnTo>
                    <a:cubicBezTo>
                      <a:pt x="10942" y="6216"/>
                      <a:pt x="10871" y="6121"/>
                      <a:pt x="10764" y="6121"/>
                    </a:cubicBezTo>
                    <a:lnTo>
                      <a:pt x="10657" y="6121"/>
                    </a:lnTo>
                    <a:lnTo>
                      <a:pt x="10657" y="1037"/>
                    </a:lnTo>
                    <a:lnTo>
                      <a:pt x="10788" y="1037"/>
                    </a:lnTo>
                    <a:lnTo>
                      <a:pt x="10788" y="1061"/>
                    </a:lnTo>
                    <a:cubicBezTo>
                      <a:pt x="10871" y="1061"/>
                      <a:pt x="10966" y="989"/>
                      <a:pt x="10966" y="882"/>
                    </a:cubicBezTo>
                    <a:lnTo>
                      <a:pt x="10966" y="191"/>
                    </a:lnTo>
                    <a:cubicBezTo>
                      <a:pt x="10966" y="96"/>
                      <a:pt x="10883" y="1"/>
                      <a:pt x="1078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10553;p81">
                <a:extLst>
                  <a:ext uri="{FF2B5EF4-FFF2-40B4-BE49-F238E27FC236}">
                    <a16:creationId xmlns:a16="http://schemas.microsoft.com/office/drawing/2014/main" id="{01B01CF8-353B-0E10-03DA-3731066A9370}"/>
                  </a:ext>
                </a:extLst>
              </p:cNvPr>
              <p:cNvSpPr/>
              <p:nvPr/>
            </p:nvSpPr>
            <p:spPr>
              <a:xfrm>
                <a:off x="6786348" y="4273522"/>
                <a:ext cx="41244" cy="85675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2204" extrusionOk="0">
                    <a:moveTo>
                      <a:pt x="715" y="358"/>
                    </a:moveTo>
                    <a:lnTo>
                      <a:pt x="715" y="1858"/>
                    </a:lnTo>
                    <a:lnTo>
                      <a:pt x="370" y="1858"/>
                    </a:lnTo>
                    <a:lnTo>
                      <a:pt x="370" y="358"/>
                    </a:lnTo>
                    <a:close/>
                    <a:moveTo>
                      <a:pt x="179" y="1"/>
                    </a:moveTo>
                    <a:cubicBezTo>
                      <a:pt x="96" y="1"/>
                      <a:pt x="1" y="72"/>
                      <a:pt x="1" y="179"/>
                    </a:cubicBezTo>
                    <a:lnTo>
                      <a:pt x="1" y="2025"/>
                    </a:lnTo>
                    <a:cubicBezTo>
                      <a:pt x="1" y="2108"/>
                      <a:pt x="72" y="2203"/>
                      <a:pt x="179" y="2203"/>
                    </a:cubicBezTo>
                    <a:lnTo>
                      <a:pt x="882" y="2203"/>
                    </a:lnTo>
                    <a:cubicBezTo>
                      <a:pt x="965" y="2203"/>
                      <a:pt x="1061" y="2132"/>
                      <a:pt x="1061" y="2025"/>
                    </a:cubicBezTo>
                    <a:lnTo>
                      <a:pt x="1061" y="179"/>
                    </a:lnTo>
                    <a:cubicBezTo>
                      <a:pt x="1061" y="84"/>
                      <a:pt x="989" y="1"/>
                      <a:pt x="88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" name="Google Shape;10554;p81">
                <a:extLst>
                  <a:ext uri="{FF2B5EF4-FFF2-40B4-BE49-F238E27FC236}">
                    <a16:creationId xmlns:a16="http://schemas.microsoft.com/office/drawing/2014/main" id="{12E38269-495A-B5DC-FA43-32E059CAC623}"/>
                  </a:ext>
                </a:extLst>
              </p:cNvPr>
              <p:cNvSpPr/>
              <p:nvPr/>
            </p:nvSpPr>
            <p:spPr>
              <a:xfrm>
                <a:off x="6834978" y="4241141"/>
                <a:ext cx="41205" cy="118522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3049" extrusionOk="0">
                    <a:moveTo>
                      <a:pt x="702" y="345"/>
                    </a:moveTo>
                    <a:lnTo>
                      <a:pt x="702" y="2691"/>
                    </a:lnTo>
                    <a:lnTo>
                      <a:pt x="357" y="2691"/>
                    </a:lnTo>
                    <a:lnTo>
                      <a:pt x="357" y="345"/>
                    </a:lnTo>
                    <a:close/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lnTo>
                      <a:pt x="0" y="2869"/>
                    </a:lnTo>
                    <a:cubicBezTo>
                      <a:pt x="0" y="2965"/>
                      <a:pt x="71" y="3048"/>
                      <a:pt x="179" y="3048"/>
                    </a:cubicBezTo>
                    <a:lnTo>
                      <a:pt x="881" y="3048"/>
                    </a:lnTo>
                    <a:cubicBezTo>
                      <a:pt x="964" y="3048"/>
                      <a:pt x="1060" y="2977"/>
                      <a:pt x="1060" y="2869"/>
                    </a:cubicBezTo>
                    <a:lnTo>
                      <a:pt x="1060" y="179"/>
                    </a:lnTo>
                    <a:cubicBezTo>
                      <a:pt x="1048" y="72"/>
                      <a:pt x="964" y="0"/>
                      <a:pt x="88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10555;p81">
                <a:extLst>
                  <a:ext uri="{FF2B5EF4-FFF2-40B4-BE49-F238E27FC236}">
                    <a16:creationId xmlns:a16="http://schemas.microsoft.com/office/drawing/2014/main" id="{0D57A757-6893-197B-0577-6BECA5050FE2}"/>
                  </a:ext>
                </a:extLst>
              </p:cNvPr>
              <p:cNvSpPr/>
              <p:nvPr/>
            </p:nvSpPr>
            <p:spPr>
              <a:xfrm>
                <a:off x="6883104" y="4257779"/>
                <a:ext cx="41205" cy="101418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2609" extrusionOk="0">
                    <a:moveTo>
                      <a:pt x="715" y="358"/>
                    </a:moveTo>
                    <a:lnTo>
                      <a:pt x="715" y="2263"/>
                    </a:lnTo>
                    <a:lnTo>
                      <a:pt x="369" y="2263"/>
                    </a:lnTo>
                    <a:lnTo>
                      <a:pt x="369" y="358"/>
                    </a:lnTo>
                    <a:close/>
                    <a:moveTo>
                      <a:pt x="179" y="1"/>
                    </a:moveTo>
                    <a:cubicBezTo>
                      <a:pt x="84" y="1"/>
                      <a:pt x="0" y="72"/>
                      <a:pt x="0" y="179"/>
                    </a:cubicBezTo>
                    <a:lnTo>
                      <a:pt x="0" y="2430"/>
                    </a:lnTo>
                    <a:cubicBezTo>
                      <a:pt x="0" y="2513"/>
                      <a:pt x="72" y="2608"/>
                      <a:pt x="179" y="2608"/>
                    </a:cubicBezTo>
                    <a:lnTo>
                      <a:pt x="881" y="2608"/>
                    </a:lnTo>
                    <a:cubicBezTo>
                      <a:pt x="965" y="2608"/>
                      <a:pt x="1060" y="2537"/>
                      <a:pt x="1060" y="2430"/>
                    </a:cubicBezTo>
                    <a:lnTo>
                      <a:pt x="1060" y="179"/>
                    </a:lnTo>
                    <a:cubicBezTo>
                      <a:pt x="1060" y="72"/>
                      <a:pt x="977" y="1"/>
                      <a:pt x="88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10556;p81">
                <a:extLst>
                  <a:ext uri="{FF2B5EF4-FFF2-40B4-BE49-F238E27FC236}">
                    <a16:creationId xmlns:a16="http://schemas.microsoft.com/office/drawing/2014/main" id="{ED825380-0FF5-EDB7-01E7-C56B79B24E95}"/>
                  </a:ext>
                </a:extLst>
              </p:cNvPr>
              <p:cNvSpPr/>
              <p:nvPr/>
            </p:nvSpPr>
            <p:spPr>
              <a:xfrm>
                <a:off x="6931696" y="4202230"/>
                <a:ext cx="41244" cy="156967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4038" extrusionOk="0">
                    <a:moveTo>
                      <a:pt x="679" y="358"/>
                    </a:moveTo>
                    <a:lnTo>
                      <a:pt x="679" y="3692"/>
                    </a:lnTo>
                    <a:lnTo>
                      <a:pt x="346" y="3692"/>
                    </a:lnTo>
                    <a:lnTo>
                      <a:pt x="346" y="358"/>
                    </a:lnTo>
                    <a:close/>
                    <a:moveTo>
                      <a:pt x="179" y="1"/>
                    </a:moveTo>
                    <a:cubicBezTo>
                      <a:pt x="72" y="1"/>
                      <a:pt x="0" y="96"/>
                      <a:pt x="0" y="180"/>
                    </a:cubicBezTo>
                    <a:lnTo>
                      <a:pt x="0" y="3859"/>
                    </a:lnTo>
                    <a:cubicBezTo>
                      <a:pt x="0" y="3942"/>
                      <a:pt x="72" y="4037"/>
                      <a:pt x="179" y="4037"/>
                    </a:cubicBezTo>
                    <a:lnTo>
                      <a:pt x="881" y="4037"/>
                    </a:lnTo>
                    <a:cubicBezTo>
                      <a:pt x="965" y="4037"/>
                      <a:pt x="1060" y="3966"/>
                      <a:pt x="1060" y="3859"/>
                    </a:cubicBezTo>
                    <a:lnTo>
                      <a:pt x="1060" y="180"/>
                    </a:lnTo>
                    <a:cubicBezTo>
                      <a:pt x="1060" y="96"/>
                      <a:pt x="977" y="1"/>
                      <a:pt x="88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0557;p81">
                <a:extLst>
                  <a:ext uri="{FF2B5EF4-FFF2-40B4-BE49-F238E27FC236}">
                    <a16:creationId xmlns:a16="http://schemas.microsoft.com/office/drawing/2014/main" id="{EB97DEB4-43F9-6421-1791-264DFC6D8F63}"/>
                  </a:ext>
                </a:extLst>
              </p:cNvPr>
              <p:cNvSpPr/>
              <p:nvPr/>
            </p:nvSpPr>
            <p:spPr>
              <a:xfrm>
                <a:off x="6700748" y="4218906"/>
                <a:ext cx="50029" cy="13916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358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79"/>
                    </a:cubicBezTo>
                    <a:cubicBezTo>
                      <a:pt x="12" y="274"/>
                      <a:pt x="95" y="358"/>
                      <a:pt x="179" y="358"/>
                    </a:cubicBezTo>
                    <a:lnTo>
                      <a:pt x="1107" y="358"/>
                    </a:lnTo>
                    <a:cubicBezTo>
                      <a:pt x="1191" y="358"/>
                      <a:pt x="1286" y="286"/>
                      <a:pt x="1286" y="179"/>
                    </a:cubicBezTo>
                    <a:cubicBezTo>
                      <a:pt x="1286" y="96"/>
                      <a:pt x="1203" y="1"/>
                      <a:pt x="110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0558;p81">
                <a:extLst>
                  <a:ext uri="{FF2B5EF4-FFF2-40B4-BE49-F238E27FC236}">
                    <a16:creationId xmlns:a16="http://schemas.microsoft.com/office/drawing/2014/main" id="{14B15DF0-FB90-148B-B703-383DFC8A2523}"/>
                  </a:ext>
                </a:extLst>
              </p:cNvPr>
              <p:cNvSpPr/>
              <p:nvPr/>
            </p:nvSpPr>
            <p:spPr>
              <a:xfrm>
                <a:off x="6700748" y="4240675"/>
                <a:ext cx="69465" cy="1391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358" extrusionOk="0"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cubicBezTo>
                      <a:pt x="0" y="274"/>
                      <a:pt x="72" y="357"/>
                      <a:pt x="179" y="357"/>
                    </a:cubicBezTo>
                    <a:lnTo>
                      <a:pt x="1608" y="357"/>
                    </a:lnTo>
                    <a:cubicBezTo>
                      <a:pt x="1703" y="357"/>
                      <a:pt x="1786" y="274"/>
                      <a:pt x="1786" y="179"/>
                    </a:cubicBezTo>
                    <a:cubicBezTo>
                      <a:pt x="1786" y="72"/>
                      <a:pt x="1703" y="0"/>
                      <a:pt x="160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0559;p81">
                <a:extLst>
                  <a:ext uri="{FF2B5EF4-FFF2-40B4-BE49-F238E27FC236}">
                    <a16:creationId xmlns:a16="http://schemas.microsoft.com/office/drawing/2014/main" id="{2C8009C7-CAFC-8C04-3AC5-6156FDF1FF93}"/>
                  </a:ext>
                </a:extLst>
              </p:cNvPr>
              <p:cNvSpPr/>
              <p:nvPr/>
            </p:nvSpPr>
            <p:spPr>
              <a:xfrm>
                <a:off x="6700748" y="4261938"/>
                <a:ext cx="69465" cy="13955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359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79"/>
                    </a:cubicBezTo>
                    <a:cubicBezTo>
                      <a:pt x="0" y="287"/>
                      <a:pt x="72" y="358"/>
                      <a:pt x="179" y="358"/>
                    </a:cubicBezTo>
                    <a:lnTo>
                      <a:pt x="1608" y="358"/>
                    </a:lnTo>
                    <a:cubicBezTo>
                      <a:pt x="1703" y="358"/>
                      <a:pt x="1786" y="287"/>
                      <a:pt x="1786" y="179"/>
                    </a:cubicBezTo>
                    <a:cubicBezTo>
                      <a:pt x="1774" y="72"/>
                      <a:pt x="1703" y="1"/>
                      <a:pt x="160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0560;p81">
                <a:extLst>
                  <a:ext uri="{FF2B5EF4-FFF2-40B4-BE49-F238E27FC236}">
                    <a16:creationId xmlns:a16="http://schemas.microsoft.com/office/drawing/2014/main" id="{2C4578B0-9AA1-0EE6-9FB2-327D31C116E1}"/>
                  </a:ext>
                </a:extLst>
              </p:cNvPr>
              <p:cNvSpPr/>
              <p:nvPr/>
            </p:nvSpPr>
            <p:spPr>
              <a:xfrm>
                <a:off x="6700748" y="4282774"/>
                <a:ext cx="69465" cy="1391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358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79"/>
                    </a:cubicBezTo>
                    <a:cubicBezTo>
                      <a:pt x="0" y="263"/>
                      <a:pt x="72" y="358"/>
                      <a:pt x="179" y="358"/>
                    </a:cubicBezTo>
                    <a:lnTo>
                      <a:pt x="1608" y="358"/>
                    </a:lnTo>
                    <a:cubicBezTo>
                      <a:pt x="1703" y="358"/>
                      <a:pt x="1786" y="286"/>
                      <a:pt x="1786" y="179"/>
                    </a:cubicBezTo>
                    <a:cubicBezTo>
                      <a:pt x="1774" y="72"/>
                      <a:pt x="1703" y="1"/>
                      <a:pt x="160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0561;p81">
                <a:extLst>
                  <a:ext uri="{FF2B5EF4-FFF2-40B4-BE49-F238E27FC236}">
                    <a16:creationId xmlns:a16="http://schemas.microsoft.com/office/drawing/2014/main" id="{AA20634B-F08D-87BC-9011-D7B48280CDC8}"/>
                  </a:ext>
                </a:extLst>
              </p:cNvPr>
              <p:cNvSpPr/>
              <p:nvPr/>
            </p:nvSpPr>
            <p:spPr>
              <a:xfrm>
                <a:off x="6640106" y="4343415"/>
                <a:ext cx="83809" cy="83809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2156" extrusionOk="0">
                    <a:moveTo>
                      <a:pt x="1084" y="0"/>
                    </a:moveTo>
                    <a:cubicBezTo>
                      <a:pt x="489" y="0"/>
                      <a:pt x="0" y="489"/>
                      <a:pt x="0" y="1084"/>
                    </a:cubicBezTo>
                    <a:cubicBezTo>
                      <a:pt x="0" y="1322"/>
                      <a:pt x="72" y="1548"/>
                      <a:pt x="227" y="1739"/>
                    </a:cubicBezTo>
                    <a:cubicBezTo>
                      <a:pt x="263" y="1782"/>
                      <a:pt x="313" y="1808"/>
                      <a:pt x="365" y="1808"/>
                    </a:cubicBezTo>
                    <a:cubicBezTo>
                      <a:pt x="398" y="1808"/>
                      <a:pt x="432" y="1798"/>
                      <a:pt x="465" y="1774"/>
                    </a:cubicBezTo>
                    <a:cubicBezTo>
                      <a:pt x="536" y="1715"/>
                      <a:pt x="548" y="1608"/>
                      <a:pt x="489" y="1536"/>
                    </a:cubicBezTo>
                    <a:cubicBezTo>
                      <a:pt x="381" y="1405"/>
                      <a:pt x="346" y="1251"/>
                      <a:pt x="346" y="1084"/>
                    </a:cubicBezTo>
                    <a:cubicBezTo>
                      <a:pt x="346" y="679"/>
                      <a:pt x="667" y="358"/>
                      <a:pt x="1072" y="358"/>
                    </a:cubicBezTo>
                    <a:cubicBezTo>
                      <a:pt x="1477" y="358"/>
                      <a:pt x="1798" y="691"/>
                      <a:pt x="1798" y="1084"/>
                    </a:cubicBezTo>
                    <a:cubicBezTo>
                      <a:pt x="1798" y="1322"/>
                      <a:pt x="1679" y="1560"/>
                      <a:pt x="1477" y="1703"/>
                    </a:cubicBezTo>
                    <a:cubicBezTo>
                      <a:pt x="1453" y="1703"/>
                      <a:pt x="1453" y="1715"/>
                      <a:pt x="1441" y="1715"/>
                    </a:cubicBezTo>
                    <a:lnTo>
                      <a:pt x="1429" y="1715"/>
                    </a:lnTo>
                    <a:lnTo>
                      <a:pt x="1417" y="1727"/>
                    </a:lnTo>
                    <a:lnTo>
                      <a:pt x="1394" y="1727"/>
                    </a:lnTo>
                    <a:cubicBezTo>
                      <a:pt x="1382" y="1727"/>
                      <a:pt x="1382" y="1739"/>
                      <a:pt x="1370" y="1739"/>
                    </a:cubicBezTo>
                    <a:cubicBezTo>
                      <a:pt x="1358" y="1739"/>
                      <a:pt x="1358" y="1762"/>
                      <a:pt x="1334" y="1762"/>
                    </a:cubicBezTo>
                    <a:lnTo>
                      <a:pt x="1322" y="1762"/>
                    </a:lnTo>
                    <a:cubicBezTo>
                      <a:pt x="1322" y="1762"/>
                      <a:pt x="1310" y="1762"/>
                      <a:pt x="1310" y="1774"/>
                    </a:cubicBezTo>
                    <a:lnTo>
                      <a:pt x="1298" y="1774"/>
                    </a:lnTo>
                    <a:cubicBezTo>
                      <a:pt x="1274" y="1774"/>
                      <a:pt x="1274" y="1774"/>
                      <a:pt x="1263" y="1786"/>
                    </a:cubicBezTo>
                    <a:cubicBezTo>
                      <a:pt x="1251" y="1786"/>
                      <a:pt x="1251" y="1786"/>
                      <a:pt x="1239" y="1798"/>
                    </a:cubicBezTo>
                    <a:lnTo>
                      <a:pt x="798" y="1798"/>
                    </a:lnTo>
                    <a:cubicBezTo>
                      <a:pt x="786" y="1798"/>
                      <a:pt x="786" y="1798"/>
                      <a:pt x="774" y="1786"/>
                    </a:cubicBezTo>
                    <a:cubicBezTo>
                      <a:pt x="762" y="1786"/>
                      <a:pt x="762" y="1786"/>
                      <a:pt x="739" y="1774"/>
                    </a:cubicBezTo>
                    <a:lnTo>
                      <a:pt x="727" y="1774"/>
                    </a:lnTo>
                    <a:cubicBezTo>
                      <a:pt x="708" y="1766"/>
                      <a:pt x="688" y="1763"/>
                      <a:pt x="668" y="1763"/>
                    </a:cubicBezTo>
                    <a:cubicBezTo>
                      <a:pt x="599" y="1763"/>
                      <a:pt x="528" y="1808"/>
                      <a:pt x="501" y="1882"/>
                    </a:cubicBezTo>
                    <a:cubicBezTo>
                      <a:pt x="477" y="1965"/>
                      <a:pt x="524" y="2072"/>
                      <a:pt x="608" y="2096"/>
                    </a:cubicBezTo>
                    <a:lnTo>
                      <a:pt x="620" y="2096"/>
                    </a:lnTo>
                    <a:cubicBezTo>
                      <a:pt x="643" y="2096"/>
                      <a:pt x="655" y="2120"/>
                      <a:pt x="667" y="2120"/>
                    </a:cubicBezTo>
                    <a:cubicBezTo>
                      <a:pt x="679" y="2120"/>
                      <a:pt x="703" y="2132"/>
                      <a:pt x="715" y="2132"/>
                    </a:cubicBezTo>
                    <a:lnTo>
                      <a:pt x="727" y="2132"/>
                    </a:lnTo>
                    <a:cubicBezTo>
                      <a:pt x="739" y="2132"/>
                      <a:pt x="762" y="2132"/>
                      <a:pt x="762" y="2143"/>
                    </a:cubicBezTo>
                    <a:lnTo>
                      <a:pt x="774" y="2143"/>
                    </a:lnTo>
                    <a:cubicBezTo>
                      <a:pt x="786" y="2143"/>
                      <a:pt x="798" y="2143"/>
                      <a:pt x="822" y="2155"/>
                    </a:cubicBezTo>
                    <a:lnTo>
                      <a:pt x="1132" y="2155"/>
                    </a:lnTo>
                    <a:cubicBezTo>
                      <a:pt x="1143" y="2155"/>
                      <a:pt x="1155" y="2155"/>
                      <a:pt x="1179" y="2143"/>
                    </a:cubicBezTo>
                    <a:lnTo>
                      <a:pt x="1191" y="2143"/>
                    </a:lnTo>
                    <a:cubicBezTo>
                      <a:pt x="1203" y="2143"/>
                      <a:pt x="1215" y="2143"/>
                      <a:pt x="1215" y="2132"/>
                    </a:cubicBezTo>
                    <a:lnTo>
                      <a:pt x="1227" y="2132"/>
                    </a:lnTo>
                    <a:cubicBezTo>
                      <a:pt x="1251" y="2132"/>
                      <a:pt x="1263" y="2120"/>
                      <a:pt x="1274" y="2120"/>
                    </a:cubicBezTo>
                    <a:cubicBezTo>
                      <a:pt x="1286" y="2120"/>
                      <a:pt x="1310" y="2096"/>
                      <a:pt x="1322" y="2096"/>
                    </a:cubicBezTo>
                    <a:lnTo>
                      <a:pt x="1334" y="2096"/>
                    </a:lnTo>
                    <a:cubicBezTo>
                      <a:pt x="1346" y="2096"/>
                      <a:pt x="1346" y="2084"/>
                      <a:pt x="1370" y="2084"/>
                    </a:cubicBezTo>
                    <a:lnTo>
                      <a:pt x="1382" y="2084"/>
                    </a:lnTo>
                    <a:cubicBezTo>
                      <a:pt x="1394" y="2084"/>
                      <a:pt x="1405" y="2072"/>
                      <a:pt x="1429" y="2072"/>
                    </a:cubicBezTo>
                    <a:cubicBezTo>
                      <a:pt x="1441" y="2072"/>
                      <a:pt x="1453" y="2060"/>
                      <a:pt x="1465" y="2060"/>
                    </a:cubicBezTo>
                    <a:lnTo>
                      <a:pt x="1489" y="2060"/>
                    </a:lnTo>
                    <a:cubicBezTo>
                      <a:pt x="1501" y="2060"/>
                      <a:pt x="1501" y="2036"/>
                      <a:pt x="1513" y="2036"/>
                    </a:cubicBezTo>
                    <a:lnTo>
                      <a:pt x="1524" y="2036"/>
                    </a:lnTo>
                    <a:cubicBezTo>
                      <a:pt x="1548" y="2024"/>
                      <a:pt x="1560" y="2024"/>
                      <a:pt x="1572" y="2013"/>
                    </a:cubicBezTo>
                    <a:cubicBezTo>
                      <a:pt x="1870" y="1798"/>
                      <a:pt x="2048" y="1477"/>
                      <a:pt x="2048" y="1120"/>
                    </a:cubicBezTo>
                    <a:cubicBezTo>
                      <a:pt x="2156" y="477"/>
                      <a:pt x="1679" y="0"/>
                      <a:pt x="10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562;p81">
              <a:extLst>
                <a:ext uri="{FF2B5EF4-FFF2-40B4-BE49-F238E27FC236}">
                  <a16:creationId xmlns:a16="http://schemas.microsoft.com/office/drawing/2014/main" id="{D2098A62-E9D6-8917-B118-65250C35CD96}"/>
                </a:ext>
              </a:extLst>
            </p:cNvPr>
            <p:cNvGrpSpPr/>
            <p:nvPr/>
          </p:nvGrpSpPr>
          <p:grpSpPr>
            <a:xfrm>
              <a:off x="961262" y="3697152"/>
              <a:ext cx="287275" cy="326296"/>
              <a:chOff x="5357662" y="4297637"/>
              <a:chExt cx="287275" cy="326296"/>
            </a:xfrm>
          </p:grpSpPr>
          <p:sp>
            <p:nvSpPr>
              <p:cNvPr id="16" name="Google Shape;10563;p81">
                <a:extLst>
                  <a:ext uri="{FF2B5EF4-FFF2-40B4-BE49-F238E27FC236}">
                    <a16:creationId xmlns:a16="http://schemas.microsoft.com/office/drawing/2014/main" id="{6464FCB5-C678-709E-C991-C0A6D584AB6B}"/>
                  </a:ext>
                </a:extLst>
              </p:cNvPr>
              <p:cNvSpPr/>
              <p:nvPr/>
            </p:nvSpPr>
            <p:spPr>
              <a:xfrm>
                <a:off x="5357662" y="4385545"/>
                <a:ext cx="287275" cy="238388"/>
              </a:xfrm>
              <a:custGeom>
                <a:avLst/>
                <a:gdLst/>
                <a:ahLst/>
                <a:cxnLst/>
                <a:rect l="l" t="t" r="r" b="b"/>
                <a:pathLst>
                  <a:path w="9026" h="7490" extrusionOk="0">
                    <a:moveTo>
                      <a:pt x="2906" y="5573"/>
                    </a:moveTo>
                    <a:lnTo>
                      <a:pt x="2906" y="7144"/>
                    </a:lnTo>
                    <a:lnTo>
                      <a:pt x="322" y="7144"/>
                    </a:lnTo>
                    <a:lnTo>
                      <a:pt x="322" y="5573"/>
                    </a:lnTo>
                    <a:close/>
                    <a:moveTo>
                      <a:pt x="5799" y="3037"/>
                    </a:moveTo>
                    <a:lnTo>
                      <a:pt x="5799" y="7144"/>
                    </a:lnTo>
                    <a:lnTo>
                      <a:pt x="3227" y="7144"/>
                    </a:lnTo>
                    <a:lnTo>
                      <a:pt x="3227" y="5406"/>
                    </a:lnTo>
                    <a:lnTo>
                      <a:pt x="3227" y="3037"/>
                    </a:lnTo>
                    <a:close/>
                    <a:moveTo>
                      <a:pt x="5966" y="1"/>
                    </a:moveTo>
                    <a:cubicBezTo>
                      <a:pt x="5882" y="1"/>
                      <a:pt x="5799" y="72"/>
                      <a:pt x="5799" y="167"/>
                    </a:cubicBezTo>
                    <a:lnTo>
                      <a:pt x="5799" y="2727"/>
                    </a:lnTo>
                    <a:lnTo>
                      <a:pt x="3061" y="2727"/>
                    </a:lnTo>
                    <a:cubicBezTo>
                      <a:pt x="2977" y="2727"/>
                      <a:pt x="2906" y="2799"/>
                      <a:pt x="2906" y="2894"/>
                    </a:cubicBezTo>
                    <a:lnTo>
                      <a:pt x="2906" y="5251"/>
                    </a:lnTo>
                    <a:lnTo>
                      <a:pt x="156" y="5251"/>
                    </a:lnTo>
                    <a:cubicBezTo>
                      <a:pt x="72" y="5251"/>
                      <a:pt x="1" y="5335"/>
                      <a:pt x="1" y="5418"/>
                    </a:cubicBezTo>
                    <a:lnTo>
                      <a:pt x="1" y="7323"/>
                    </a:lnTo>
                    <a:cubicBezTo>
                      <a:pt x="1" y="7418"/>
                      <a:pt x="72" y="7490"/>
                      <a:pt x="156" y="7490"/>
                    </a:cubicBezTo>
                    <a:lnTo>
                      <a:pt x="8871" y="7490"/>
                    </a:lnTo>
                    <a:cubicBezTo>
                      <a:pt x="8954" y="7490"/>
                      <a:pt x="9026" y="7418"/>
                      <a:pt x="9026" y="7323"/>
                    </a:cubicBezTo>
                    <a:lnTo>
                      <a:pt x="9026" y="1417"/>
                    </a:lnTo>
                    <a:cubicBezTo>
                      <a:pt x="9026" y="1322"/>
                      <a:pt x="8954" y="1251"/>
                      <a:pt x="8871" y="1251"/>
                    </a:cubicBezTo>
                    <a:cubicBezTo>
                      <a:pt x="8776" y="1251"/>
                      <a:pt x="8704" y="1322"/>
                      <a:pt x="8704" y="1417"/>
                    </a:cubicBezTo>
                    <a:lnTo>
                      <a:pt x="8704" y="7144"/>
                    </a:lnTo>
                    <a:lnTo>
                      <a:pt x="6132" y="7144"/>
                    </a:lnTo>
                    <a:lnTo>
                      <a:pt x="6132" y="2870"/>
                    </a:lnTo>
                    <a:lnTo>
                      <a:pt x="6132" y="310"/>
                    </a:lnTo>
                    <a:lnTo>
                      <a:pt x="8704" y="310"/>
                    </a:lnTo>
                    <a:lnTo>
                      <a:pt x="8704" y="763"/>
                    </a:lnTo>
                    <a:cubicBezTo>
                      <a:pt x="8704" y="846"/>
                      <a:pt x="8776" y="929"/>
                      <a:pt x="8871" y="929"/>
                    </a:cubicBezTo>
                    <a:cubicBezTo>
                      <a:pt x="8954" y="929"/>
                      <a:pt x="9026" y="846"/>
                      <a:pt x="9026" y="763"/>
                    </a:cubicBezTo>
                    <a:lnTo>
                      <a:pt x="9026" y="167"/>
                    </a:lnTo>
                    <a:cubicBezTo>
                      <a:pt x="9026" y="72"/>
                      <a:pt x="8954" y="1"/>
                      <a:pt x="887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" name="Google Shape;10564;p81">
                <a:extLst>
                  <a:ext uri="{FF2B5EF4-FFF2-40B4-BE49-F238E27FC236}">
                    <a16:creationId xmlns:a16="http://schemas.microsoft.com/office/drawing/2014/main" id="{337F82DB-981F-5EF1-36C2-1ABABCAD0746}"/>
                  </a:ext>
                </a:extLst>
              </p:cNvPr>
              <p:cNvSpPr/>
              <p:nvPr/>
            </p:nvSpPr>
            <p:spPr>
              <a:xfrm>
                <a:off x="5377363" y="4576542"/>
                <a:ext cx="62191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322" extrusionOk="0">
                    <a:moveTo>
                      <a:pt x="168" y="0"/>
                    </a:moveTo>
                    <a:cubicBezTo>
                      <a:pt x="84" y="0"/>
                      <a:pt x="1" y="72"/>
                      <a:pt x="1" y="167"/>
                    </a:cubicBezTo>
                    <a:cubicBezTo>
                      <a:pt x="1" y="250"/>
                      <a:pt x="84" y="322"/>
                      <a:pt x="168" y="322"/>
                    </a:cubicBezTo>
                    <a:lnTo>
                      <a:pt x="1787" y="322"/>
                    </a:lnTo>
                    <a:cubicBezTo>
                      <a:pt x="1882" y="322"/>
                      <a:pt x="1953" y="250"/>
                      <a:pt x="1953" y="167"/>
                    </a:cubicBezTo>
                    <a:cubicBezTo>
                      <a:pt x="1953" y="72"/>
                      <a:pt x="1882" y="0"/>
                      <a:pt x="17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0565;p81">
                <a:extLst>
                  <a:ext uri="{FF2B5EF4-FFF2-40B4-BE49-F238E27FC236}">
                    <a16:creationId xmlns:a16="http://schemas.microsoft.com/office/drawing/2014/main" id="{A475FF02-456B-6CE8-25F8-BC1D1B01453C}"/>
                  </a:ext>
                </a:extLst>
              </p:cNvPr>
              <p:cNvSpPr/>
              <p:nvPr/>
            </p:nvSpPr>
            <p:spPr>
              <a:xfrm>
                <a:off x="5470203" y="4494109"/>
                <a:ext cx="62191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334" extrusionOk="0">
                    <a:moveTo>
                      <a:pt x="168" y="0"/>
                    </a:moveTo>
                    <a:cubicBezTo>
                      <a:pt x="84" y="0"/>
                      <a:pt x="1" y="84"/>
                      <a:pt x="1" y="167"/>
                    </a:cubicBezTo>
                    <a:cubicBezTo>
                      <a:pt x="1" y="262"/>
                      <a:pt x="84" y="334"/>
                      <a:pt x="168" y="334"/>
                    </a:cubicBezTo>
                    <a:lnTo>
                      <a:pt x="1787" y="334"/>
                    </a:lnTo>
                    <a:cubicBezTo>
                      <a:pt x="1882" y="334"/>
                      <a:pt x="1954" y="262"/>
                      <a:pt x="1954" y="167"/>
                    </a:cubicBezTo>
                    <a:cubicBezTo>
                      <a:pt x="1954" y="84"/>
                      <a:pt x="1882" y="0"/>
                      <a:pt x="17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566;p81">
                <a:extLst>
                  <a:ext uri="{FF2B5EF4-FFF2-40B4-BE49-F238E27FC236}">
                    <a16:creationId xmlns:a16="http://schemas.microsoft.com/office/drawing/2014/main" id="{FD047D26-141D-A8A1-AE21-77E99639ECC7}"/>
                  </a:ext>
                </a:extLst>
              </p:cNvPr>
              <p:cNvSpPr/>
              <p:nvPr/>
            </p:nvSpPr>
            <p:spPr>
              <a:xfrm>
                <a:off x="5560624" y="4410850"/>
                <a:ext cx="62159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323" extrusionOk="0">
                    <a:moveTo>
                      <a:pt x="167" y="1"/>
                    </a:moveTo>
                    <a:cubicBezTo>
                      <a:pt x="71" y="1"/>
                      <a:pt x="0" y="72"/>
                      <a:pt x="0" y="167"/>
                    </a:cubicBezTo>
                    <a:cubicBezTo>
                      <a:pt x="0" y="251"/>
                      <a:pt x="71" y="322"/>
                      <a:pt x="167" y="322"/>
                    </a:cubicBezTo>
                    <a:lnTo>
                      <a:pt x="1786" y="322"/>
                    </a:lnTo>
                    <a:cubicBezTo>
                      <a:pt x="1881" y="322"/>
                      <a:pt x="1953" y="251"/>
                      <a:pt x="1953" y="167"/>
                    </a:cubicBezTo>
                    <a:cubicBezTo>
                      <a:pt x="1953" y="72"/>
                      <a:pt x="1881" y="1"/>
                      <a:pt x="1786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0567;p81">
                <a:extLst>
                  <a:ext uri="{FF2B5EF4-FFF2-40B4-BE49-F238E27FC236}">
                    <a16:creationId xmlns:a16="http://schemas.microsoft.com/office/drawing/2014/main" id="{454AD0F1-DC14-A2A4-CE81-A5549898BEB4}"/>
                  </a:ext>
                </a:extLst>
              </p:cNvPr>
              <p:cNvSpPr/>
              <p:nvPr/>
            </p:nvSpPr>
            <p:spPr>
              <a:xfrm>
                <a:off x="5358043" y="4297637"/>
                <a:ext cx="238388" cy="237624"/>
              </a:xfrm>
              <a:custGeom>
                <a:avLst/>
                <a:gdLst/>
                <a:ahLst/>
                <a:cxnLst/>
                <a:rect l="l" t="t" r="r" b="b"/>
                <a:pathLst>
                  <a:path w="7490" h="7466" extrusionOk="0">
                    <a:moveTo>
                      <a:pt x="6061" y="0"/>
                    </a:moveTo>
                    <a:cubicBezTo>
                      <a:pt x="5966" y="0"/>
                      <a:pt x="5894" y="72"/>
                      <a:pt x="5894" y="155"/>
                    </a:cubicBezTo>
                    <a:cubicBezTo>
                      <a:pt x="5894" y="250"/>
                      <a:pt x="5966" y="322"/>
                      <a:pt x="6061" y="322"/>
                    </a:cubicBezTo>
                    <a:lnTo>
                      <a:pt x="6942" y="322"/>
                    </a:lnTo>
                    <a:lnTo>
                      <a:pt x="60" y="7204"/>
                    </a:lnTo>
                    <a:cubicBezTo>
                      <a:pt x="1" y="7263"/>
                      <a:pt x="1" y="7358"/>
                      <a:pt x="60" y="7418"/>
                    </a:cubicBezTo>
                    <a:cubicBezTo>
                      <a:pt x="72" y="7454"/>
                      <a:pt x="120" y="7466"/>
                      <a:pt x="167" y="7466"/>
                    </a:cubicBezTo>
                    <a:cubicBezTo>
                      <a:pt x="215" y="7466"/>
                      <a:pt x="251" y="7454"/>
                      <a:pt x="286" y="7418"/>
                    </a:cubicBezTo>
                    <a:lnTo>
                      <a:pt x="7156" y="548"/>
                    </a:lnTo>
                    <a:lnTo>
                      <a:pt x="7156" y="1429"/>
                    </a:lnTo>
                    <a:cubicBezTo>
                      <a:pt x="7156" y="1512"/>
                      <a:pt x="7240" y="1584"/>
                      <a:pt x="7323" y="1584"/>
                    </a:cubicBezTo>
                    <a:cubicBezTo>
                      <a:pt x="7406" y="1584"/>
                      <a:pt x="7490" y="1512"/>
                      <a:pt x="7490" y="1429"/>
                    </a:cubicBezTo>
                    <a:lnTo>
                      <a:pt x="7490" y="155"/>
                    </a:lnTo>
                    <a:cubicBezTo>
                      <a:pt x="7490" y="72"/>
                      <a:pt x="7406" y="0"/>
                      <a:pt x="73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1" name="Google Shape;10598;p81">
              <a:extLst>
                <a:ext uri="{FF2B5EF4-FFF2-40B4-BE49-F238E27FC236}">
                  <a16:creationId xmlns:a16="http://schemas.microsoft.com/office/drawing/2014/main" id="{73268DBE-36E5-CF36-2904-A213614D0022}"/>
                </a:ext>
              </a:extLst>
            </p:cNvPr>
            <p:cNvSpPr/>
            <p:nvPr/>
          </p:nvSpPr>
          <p:spPr>
            <a:xfrm>
              <a:off x="4398238" y="3732296"/>
              <a:ext cx="347524" cy="289917"/>
            </a:xfrm>
            <a:custGeom>
              <a:avLst/>
              <a:gdLst/>
              <a:ahLst/>
              <a:cxnLst/>
              <a:rect l="l" t="t" r="r" b="b"/>
              <a:pathLst>
                <a:path w="10919" h="9109" extrusionOk="0">
                  <a:moveTo>
                    <a:pt x="2917" y="310"/>
                  </a:moveTo>
                  <a:cubicBezTo>
                    <a:pt x="3119" y="310"/>
                    <a:pt x="3286" y="476"/>
                    <a:pt x="3286" y="679"/>
                  </a:cubicBezTo>
                  <a:lnTo>
                    <a:pt x="3286" y="1036"/>
                  </a:lnTo>
                  <a:cubicBezTo>
                    <a:pt x="3250" y="1322"/>
                    <a:pt x="3012" y="1560"/>
                    <a:pt x="2715" y="1560"/>
                  </a:cubicBezTo>
                  <a:cubicBezTo>
                    <a:pt x="2417" y="1560"/>
                    <a:pt x="2179" y="1322"/>
                    <a:pt x="2179" y="1024"/>
                  </a:cubicBezTo>
                  <a:lnTo>
                    <a:pt x="2179" y="679"/>
                  </a:lnTo>
                  <a:cubicBezTo>
                    <a:pt x="2179" y="476"/>
                    <a:pt x="2346" y="310"/>
                    <a:pt x="2560" y="310"/>
                  </a:cubicBezTo>
                  <a:close/>
                  <a:moveTo>
                    <a:pt x="5715" y="310"/>
                  </a:moveTo>
                  <a:cubicBezTo>
                    <a:pt x="5917" y="310"/>
                    <a:pt x="6084" y="476"/>
                    <a:pt x="6084" y="679"/>
                  </a:cubicBezTo>
                  <a:lnTo>
                    <a:pt x="6084" y="1036"/>
                  </a:lnTo>
                  <a:cubicBezTo>
                    <a:pt x="6048" y="1322"/>
                    <a:pt x="5810" y="1560"/>
                    <a:pt x="5513" y="1560"/>
                  </a:cubicBezTo>
                  <a:cubicBezTo>
                    <a:pt x="5215" y="1560"/>
                    <a:pt x="4977" y="1322"/>
                    <a:pt x="4977" y="1024"/>
                  </a:cubicBezTo>
                  <a:lnTo>
                    <a:pt x="4977" y="679"/>
                  </a:lnTo>
                  <a:cubicBezTo>
                    <a:pt x="4977" y="476"/>
                    <a:pt x="5144" y="310"/>
                    <a:pt x="5358" y="310"/>
                  </a:cubicBezTo>
                  <a:close/>
                  <a:moveTo>
                    <a:pt x="8513" y="310"/>
                  </a:moveTo>
                  <a:cubicBezTo>
                    <a:pt x="8715" y="310"/>
                    <a:pt x="8882" y="476"/>
                    <a:pt x="8882" y="679"/>
                  </a:cubicBezTo>
                  <a:lnTo>
                    <a:pt x="8882" y="1036"/>
                  </a:lnTo>
                  <a:cubicBezTo>
                    <a:pt x="8846" y="1322"/>
                    <a:pt x="8608" y="1560"/>
                    <a:pt x="8311" y="1560"/>
                  </a:cubicBezTo>
                  <a:cubicBezTo>
                    <a:pt x="8013" y="1560"/>
                    <a:pt x="7775" y="1322"/>
                    <a:pt x="7775" y="1024"/>
                  </a:cubicBezTo>
                  <a:lnTo>
                    <a:pt x="7775" y="679"/>
                  </a:lnTo>
                  <a:cubicBezTo>
                    <a:pt x="7775" y="476"/>
                    <a:pt x="7941" y="310"/>
                    <a:pt x="8156" y="310"/>
                  </a:cubicBezTo>
                  <a:close/>
                  <a:moveTo>
                    <a:pt x="2893" y="1881"/>
                  </a:moveTo>
                  <a:lnTo>
                    <a:pt x="2893" y="1977"/>
                  </a:lnTo>
                  <a:cubicBezTo>
                    <a:pt x="2893" y="2036"/>
                    <a:pt x="2905" y="2096"/>
                    <a:pt x="2941" y="2143"/>
                  </a:cubicBezTo>
                  <a:lnTo>
                    <a:pt x="2715" y="2358"/>
                  </a:lnTo>
                  <a:lnTo>
                    <a:pt x="2691" y="2358"/>
                  </a:lnTo>
                  <a:lnTo>
                    <a:pt x="2465" y="2143"/>
                  </a:lnTo>
                  <a:cubicBezTo>
                    <a:pt x="2500" y="2096"/>
                    <a:pt x="2512" y="2036"/>
                    <a:pt x="2512" y="1977"/>
                  </a:cubicBezTo>
                  <a:lnTo>
                    <a:pt x="2512" y="1881"/>
                  </a:lnTo>
                  <a:close/>
                  <a:moveTo>
                    <a:pt x="5715" y="1881"/>
                  </a:moveTo>
                  <a:lnTo>
                    <a:pt x="5715" y="1977"/>
                  </a:lnTo>
                  <a:cubicBezTo>
                    <a:pt x="5715" y="2036"/>
                    <a:pt x="5727" y="2096"/>
                    <a:pt x="5751" y="2143"/>
                  </a:cubicBezTo>
                  <a:lnTo>
                    <a:pt x="5536" y="2358"/>
                  </a:lnTo>
                  <a:lnTo>
                    <a:pt x="5501" y="2358"/>
                  </a:lnTo>
                  <a:lnTo>
                    <a:pt x="5274" y="2143"/>
                  </a:lnTo>
                  <a:cubicBezTo>
                    <a:pt x="5310" y="2096"/>
                    <a:pt x="5322" y="2036"/>
                    <a:pt x="5322" y="1977"/>
                  </a:cubicBezTo>
                  <a:lnTo>
                    <a:pt x="5322" y="1881"/>
                  </a:lnTo>
                  <a:close/>
                  <a:moveTo>
                    <a:pt x="8501" y="1881"/>
                  </a:moveTo>
                  <a:lnTo>
                    <a:pt x="8501" y="1977"/>
                  </a:lnTo>
                  <a:cubicBezTo>
                    <a:pt x="8501" y="2036"/>
                    <a:pt x="8525" y="2096"/>
                    <a:pt x="8549" y="2143"/>
                  </a:cubicBezTo>
                  <a:lnTo>
                    <a:pt x="8334" y="2358"/>
                  </a:lnTo>
                  <a:lnTo>
                    <a:pt x="8299" y="2358"/>
                  </a:lnTo>
                  <a:lnTo>
                    <a:pt x="8072" y="2143"/>
                  </a:lnTo>
                  <a:cubicBezTo>
                    <a:pt x="8108" y="2096"/>
                    <a:pt x="8120" y="2036"/>
                    <a:pt x="8120" y="1977"/>
                  </a:cubicBezTo>
                  <a:lnTo>
                    <a:pt x="8120" y="1881"/>
                  </a:lnTo>
                  <a:close/>
                  <a:moveTo>
                    <a:pt x="9906" y="3286"/>
                  </a:moveTo>
                  <a:cubicBezTo>
                    <a:pt x="10120" y="3286"/>
                    <a:pt x="10275" y="3453"/>
                    <a:pt x="10275" y="3655"/>
                  </a:cubicBezTo>
                  <a:lnTo>
                    <a:pt x="10275" y="4012"/>
                  </a:lnTo>
                  <a:cubicBezTo>
                    <a:pt x="10263" y="4298"/>
                    <a:pt x="10013" y="4536"/>
                    <a:pt x="9716" y="4536"/>
                  </a:cubicBezTo>
                  <a:cubicBezTo>
                    <a:pt x="9418" y="4536"/>
                    <a:pt x="9180" y="4298"/>
                    <a:pt x="9180" y="4001"/>
                  </a:cubicBezTo>
                  <a:lnTo>
                    <a:pt x="9180" y="3655"/>
                  </a:lnTo>
                  <a:cubicBezTo>
                    <a:pt x="9180" y="3453"/>
                    <a:pt x="9346" y="3286"/>
                    <a:pt x="9549" y="3286"/>
                  </a:cubicBezTo>
                  <a:close/>
                  <a:moveTo>
                    <a:pt x="1512" y="3286"/>
                  </a:moveTo>
                  <a:cubicBezTo>
                    <a:pt x="1691" y="3286"/>
                    <a:pt x="1857" y="3453"/>
                    <a:pt x="1857" y="3655"/>
                  </a:cubicBezTo>
                  <a:lnTo>
                    <a:pt x="1857" y="4012"/>
                  </a:lnTo>
                  <a:cubicBezTo>
                    <a:pt x="1857" y="4310"/>
                    <a:pt x="1619" y="4548"/>
                    <a:pt x="1322" y="4548"/>
                  </a:cubicBezTo>
                  <a:cubicBezTo>
                    <a:pt x="1024" y="4548"/>
                    <a:pt x="786" y="4310"/>
                    <a:pt x="786" y="4012"/>
                  </a:cubicBezTo>
                  <a:lnTo>
                    <a:pt x="786" y="3655"/>
                  </a:lnTo>
                  <a:cubicBezTo>
                    <a:pt x="786" y="3453"/>
                    <a:pt x="953" y="3286"/>
                    <a:pt x="1155" y="3286"/>
                  </a:cubicBezTo>
                  <a:close/>
                  <a:moveTo>
                    <a:pt x="4310" y="3286"/>
                  </a:moveTo>
                  <a:cubicBezTo>
                    <a:pt x="4489" y="3286"/>
                    <a:pt x="4655" y="3453"/>
                    <a:pt x="4655" y="3655"/>
                  </a:cubicBezTo>
                  <a:lnTo>
                    <a:pt x="4655" y="4012"/>
                  </a:lnTo>
                  <a:cubicBezTo>
                    <a:pt x="4655" y="4310"/>
                    <a:pt x="4417" y="4548"/>
                    <a:pt x="4120" y="4548"/>
                  </a:cubicBezTo>
                  <a:cubicBezTo>
                    <a:pt x="3822" y="4548"/>
                    <a:pt x="3584" y="4310"/>
                    <a:pt x="3584" y="4012"/>
                  </a:cubicBezTo>
                  <a:lnTo>
                    <a:pt x="3584" y="3655"/>
                  </a:lnTo>
                  <a:cubicBezTo>
                    <a:pt x="3584" y="3453"/>
                    <a:pt x="3750" y="3286"/>
                    <a:pt x="3953" y="3286"/>
                  </a:cubicBezTo>
                  <a:close/>
                  <a:moveTo>
                    <a:pt x="7108" y="3286"/>
                  </a:moveTo>
                  <a:cubicBezTo>
                    <a:pt x="7287" y="3286"/>
                    <a:pt x="7453" y="3453"/>
                    <a:pt x="7453" y="3655"/>
                  </a:cubicBezTo>
                  <a:lnTo>
                    <a:pt x="7453" y="4012"/>
                  </a:lnTo>
                  <a:cubicBezTo>
                    <a:pt x="7453" y="4310"/>
                    <a:pt x="7215" y="4548"/>
                    <a:pt x="6918" y="4548"/>
                  </a:cubicBezTo>
                  <a:cubicBezTo>
                    <a:pt x="6620" y="4548"/>
                    <a:pt x="6382" y="4310"/>
                    <a:pt x="6382" y="4012"/>
                  </a:cubicBezTo>
                  <a:lnTo>
                    <a:pt x="6382" y="3655"/>
                  </a:lnTo>
                  <a:cubicBezTo>
                    <a:pt x="6382" y="3453"/>
                    <a:pt x="6548" y="3286"/>
                    <a:pt x="6751" y="3286"/>
                  </a:cubicBezTo>
                  <a:close/>
                  <a:moveTo>
                    <a:pt x="1500" y="4858"/>
                  </a:moveTo>
                  <a:lnTo>
                    <a:pt x="1500" y="4953"/>
                  </a:lnTo>
                  <a:cubicBezTo>
                    <a:pt x="1500" y="5013"/>
                    <a:pt x="1512" y="5072"/>
                    <a:pt x="1548" y="5120"/>
                  </a:cubicBezTo>
                  <a:lnTo>
                    <a:pt x="1322" y="5334"/>
                  </a:lnTo>
                  <a:lnTo>
                    <a:pt x="1286" y="5334"/>
                  </a:lnTo>
                  <a:lnTo>
                    <a:pt x="1072" y="5120"/>
                  </a:lnTo>
                  <a:cubicBezTo>
                    <a:pt x="1095" y="5072"/>
                    <a:pt x="1107" y="5013"/>
                    <a:pt x="1107" y="4953"/>
                  </a:cubicBezTo>
                  <a:lnTo>
                    <a:pt x="1107" y="4858"/>
                  </a:lnTo>
                  <a:close/>
                  <a:moveTo>
                    <a:pt x="4298" y="4858"/>
                  </a:moveTo>
                  <a:lnTo>
                    <a:pt x="4298" y="4953"/>
                  </a:lnTo>
                  <a:cubicBezTo>
                    <a:pt x="4298" y="5013"/>
                    <a:pt x="4310" y="5072"/>
                    <a:pt x="4334" y="5120"/>
                  </a:cubicBezTo>
                  <a:lnTo>
                    <a:pt x="4120" y="5334"/>
                  </a:lnTo>
                  <a:lnTo>
                    <a:pt x="4084" y="5334"/>
                  </a:lnTo>
                  <a:lnTo>
                    <a:pt x="3870" y="5120"/>
                  </a:lnTo>
                  <a:cubicBezTo>
                    <a:pt x="3893" y="5072"/>
                    <a:pt x="3905" y="5013"/>
                    <a:pt x="3905" y="4953"/>
                  </a:cubicBezTo>
                  <a:lnTo>
                    <a:pt x="3905" y="4858"/>
                  </a:lnTo>
                  <a:close/>
                  <a:moveTo>
                    <a:pt x="7108" y="4858"/>
                  </a:moveTo>
                  <a:lnTo>
                    <a:pt x="7108" y="4953"/>
                  </a:lnTo>
                  <a:cubicBezTo>
                    <a:pt x="7108" y="5013"/>
                    <a:pt x="7120" y="5072"/>
                    <a:pt x="7156" y="5120"/>
                  </a:cubicBezTo>
                  <a:lnTo>
                    <a:pt x="6929" y="5334"/>
                  </a:lnTo>
                  <a:lnTo>
                    <a:pt x="6906" y="5334"/>
                  </a:lnTo>
                  <a:lnTo>
                    <a:pt x="6679" y="5120"/>
                  </a:lnTo>
                  <a:cubicBezTo>
                    <a:pt x="6703" y="5072"/>
                    <a:pt x="6715" y="5013"/>
                    <a:pt x="6715" y="4953"/>
                  </a:cubicBezTo>
                  <a:lnTo>
                    <a:pt x="6715" y="4858"/>
                  </a:lnTo>
                  <a:close/>
                  <a:moveTo>
                    <a:pt x="9906" y="4858"/>
                  </a:moveTo>
                  <a:lnTo>
                    <a:pt x="9906" y="4953"/>
                  </a:lnTo>
                  <a:cubicBezTo>
                    <a:pt x="9906" y="5013"/>
                    <a:pt x="9918" y="5072"/>
                    <a:pt x="9954" y="5120"/>
                  </a:cubicBezTo>
                  <a:lnTo>
                    <a:pt x="9727" y="5334"/>
                  </a:lnTo>
                  <a:lnTo>
                    <a:pt x="9704" y="5334"/>
                  </a:lnTo>
                  <a:lnTo>
                    <a:pt x="9477" y="5120"/>
                  </a:lnTo>
                  <a:cubicBezTo>
                    <a:pt x="9501" y="5072"/>
                    <a:pt x="9525" y="5013"/>
                    <a:pt x="9525" y="4953"/>
                  </a:cubicBezTo>
                  <a:lnTo>
                    <a:pt x="9525" y="4858"/>
                  </a:lnTo>
                  <a:close/>
                  <a:moveTo>
                    <a:pt x="2453" y="0"/>
                  </a:moveTo>
                  <a:cubicBezTo>
                    <a:pt x="2084" y="0"/>
                    <a:pt x="1762" y="310"/>
                    <a:pt x="1762" y="679"/>
                  </a:cubicBezTo>
                  <a:lnTo>
                    <a:pt x="1762" y="1036"/>
                  </a:lnTo>
                  <a:cubicBezTo>
                    <a:pt x="1762" y="1322"/>
                    <a:pt x="1905" y="1572"/>
                    <a:pt x="2119" y="1726"/>
                  </a:cubicBezTo>
                  <a:lnTo>
                    <a:pt x="2119" y="1977"/>
                  </a:lnTo>
                  <a:cubicBezTo>
                    <a:pt x="2119" y="1977"/>
                    <a:pt x="2119" y="1988"/>
                    <a:pt x="2107" y="1988"/>
                  </a:cubicBezTo>
                  <a:lnTo>
                    <a:pt x="1691" y="2203"/>
                  </a:lnTo>
                  <a:cubicBezTo>
                    <a:pt x="1512" y="2286"/>
                    <a:pt x="1405" y="2465"/>
                    <a:pt x="1405" y="2655"/>
                  </a:cubicBezTo>
                  <a:lnTo>
                    <a:pt x="1405" y="2989"/>
                  </a:lnTo>
                  <a:lnTo>
                    <a:pt x="1036" y="2989"/>
                  </a:lnTo>
                  <a:cubicBezTo>
                    <a:pt x="667" y="2989"/>
                    <a:pt x="357" y="3298"/>
                    <a:pt x="357" y="3667"/>
                  </a:cubicBezTo>
                  <a:lnTo>
                    <a:pt x="357" y="4024"/>
                  </a:lnTo>
                  <a:cubicBezTo>
                    <a:pt x="357" y="4310"/>
                    <a:pt x="488" y="4560"/>
                    <a:pt x="714" y="4715"/>
                  </a:cubicBezTo>
                  <a:lnTo>
                    <a:pt x="714" y="4965"/>
                  </a:lnTo>
                  <a:cubicBezTo>
                    <a:pt x="714" y="4965"/>
                    <a:pt x="714" y="4977"/>
                    <a:pt x="691" y="4977"/>
                  </a:cubicBezTo>
                  <a:lnTo>
                    <a:pt x="274" y="5191"/>
                  </a:lnTo>
                  <a:cubicBezTo>
                    <a:pt x="95" y="5275"/>
                    <a:pt x="0" y="5453"/>
                    <a:pt x="0" y="5656"/>
                  </a:cubicBezTo>
                  <a:lnTo>
                    <a:pt x="0" y="7382"/>
                  </a:lnTo>
                  <a:cubicBezTo>
                    <a:pt x="0" y="7513"/>
                    <a:pt x="36" y="7644"/>
                    <a:pt x="119" y="7751"/>
                  </a:cubicBezTo>
                  <a:lnTo>
                    <a:pt x="298" y="8013"/>
                  </a:lnTo>
                  <a:cubicBezTo>
                    <a:pt x="333" y="8073"/>
                    <a:pt x="357" y="8156"/>
                    <a:pt x="357" y="8227"/>
                  </a:cubicBezTo>
                  <a:lnTo>
                    <a:pt x="357" y="8942"/>
                  </a:lnTo>
                  <a:cubicBezTo>
                    <a:pt x="357" y="9025"/>
                    <a:pt x="429" y="9108"/>
                    <a:pt x="512" y="9108"/>
                  </a:cubicBezTo>
                  <a:cubicBezTo>
                    <a:pt x="607" y="9108"/>
                    <a:pt x="679" y="9025"/>
                    <a:pt x="679" y="8942"/>
                  </a:cubicBezTo>
                  <a:lnTo>
                    <a:pt x="679" y="8227"/>
                  </a:lnTo>
                  <a:cubicBezTo>
                    <a:pt x="679" y="8096"/>
                    <a:pt x="631" y="7953"/>
                    <a:pt x="560" y="7858"/>
                  </a:cubicBezTo>
                  <a:lnTo>
                    <a:pt x="381" y="7584"/>
                  </a:lnTo>
                  <a:cubicBezTo>
                    <a:pt x="333" y="7525"/>
                    <a:pt x="321" y="7453"/>
                    <a:pt x="321" y="7382"/>
                  </a:cubicBezTo>
                  <a:lnTo>
                    <a:pt x="321" y="5656"/>
                  </a:lnTo>
                  <a:cubicBezTo>
                    <a:pt x="321" y="5572"/>
                    <a:pt x="369" y="5513"/>
                    <a:pt x="429" y="5477"/>
                  </a:cubicBezTo>
                  <a:lnTo>
                    <a:pt x="714" y="5322"/>
                  </a:lnTo>
                  <a:lnTo>
                    <a:pt x="976" y="5596"/>
                  </a:lnTo>
                  <a:cubicBezTo>
                    <a:pt x="1036" y="5656"/>
                    <a:pt x="1131" y="5691"/>
                    <a:pt x="1214" y="5691"/>
                  </a:cubicBezTo>
                  <a:cubicBezTo>
                    <a:pt x="1310" y="5691"/>
                    <a:pt x="1381" y="5667"/>
                    <a:pt x="1453" y="5596"/>
                  </a:cubicBezTo>
                  <a:lnTo>
                    <a:pt x="1726" y="5322"/>
                  </a:lnTo>
                  <a:lnTo>
                    <a:pt x="2000" y="5477"/>
                  </a:lnTo>
                  <a:cubicBezTo>
                    <a:pt x="2060" y="5501"/>
                    <a:pt x="2107" y="5572"/>
                    <a:pt x="2107" y="5656"/>
                  </a:cubicBezTo>
                  <a:lnTo>
                    <a:pt x="2107" y="7382"/>
                  </a:lnTo>
                  <a:cubicBezTo>
                    <a:pt x="2107" y="7453"/>
                    <a:pt x="2096" y="7525"/>
                    <a:pt x="2048" y="7584"/>
                  </a:cubicBezTo>
                  <a:lnTo>
                    <a:pt x="1869" y="7858"/>
                  </a:lnTo>
                  <a:cubicBezTo>
                    <a:pt x="1798" y="7977"/>
                    <a:pt x="1750" y="8096"/>
                    <a:pt x="1750" y="8227"/>
                  </a:cubicBezTo>
                  <a:lnTo>
                    <a:pt x="1750" y="8942"/>
                  </a:lnTo>
                  <a:cubicBezTo>
                    <a:pt x="1750" y="9025"/>
                    <a:pt x="1822" y="9108"/>
                    <a:pt x="1917" y="9108"/>
                  </a:cubicBezTo>
                  <a:cubicBezTo>
                    <a:pt x="2000" y="9108"/>
                    <a:pt x="2084" y="9025"/>
                    <a:pt x="2084" y="8942"/>
                  </a:cubicBezTo>
                  <a:lnTo>
                    <a:pt x="2084" y="8227"/>
                  </a:lnTo>
                  <a:cubicBezTo>
                    <a:pt x="2084" y="8156"/>
                    <a:pt x="2096" y="8073"/>
                    <a:pt x="2143" y="8013"/>
                  </a:cubicBezTo>
                  <a:lnTo>
                    <a:pt x="2322" y="7751"/>
                  </a:lnTo>
                  <a:cubicBezTo>
                    <a:pt x="2393" y="7632"/>
                    <a:pt x="2441" y="7513"/>
                    <a:pt x="2441" y="7382"/>
                  </a:cubicBezTo>
                  <a:lnTo>
                    <a:pt x="2441" y="5656"/>
                  </a:lnTo>
                  <a:cubicBezTo>
                    <a:pt x="2441" y="5453"/>
                    <a:pt x="2334" y="5275"/>
                    <a:pt x="2155" y="5191"/>
                  </a:cubicBezTo>
                  <a:lnTo>
                    <a:pt x="1738" y="4977"/>
                  </a:lnTo>
                  <a:lnTo>
                    <a:pt x="1726" y="4965"/>
                  </a:lnTo>
                  <a:lnTo>
                    <a:pt x="1726" y="4703"/>
                  </a:lnTo>
                  <a:cubicBezTo>
                    <a:pt x="1929" y="4536"/>
                    <a:pt x="2084" y="4298"/>
                    <a:pt x="2084" y="4012"/>
                  </a:cubicBezTo>
                  <a:lnTo>
                    <a:pt x="2084" y="3655"/>
                  </a:lnTo>
                  <a:cubicBezTo>
                    <a:pt x="2084" y="3405"/>
                    <a:pt x="1929" y="3179"/>
                    <a:pt x="1726" y="3060"/>
                  </a:cubicBezTo>
                  <a:lnTo>
                    <a:pt x="1726" y="2643"/>
                  </a:lnTo>
                  <a:cubicBezTo>
                    <a:pt x="1726" y="2572"/>
                    <a:pt x="1762" y="2512"/>
                    <a:pt x="1822" y="2465"/>
                  </a:cubicBezTo>
                  <a:lnTo>
                    <a:pt x="2107" y="2322"/>
                  </a:lnTo>
                  <a:lnTo>
                    <a:pt x="2381" y="2584"/>
                  </a:lnTo>
                  <a:cubicBezTo>
                    <a:pt x="2441" y="2643"/>
                    <a:pt x="2524" y="2691"/>
                    <a:pt x="2619" y="2691"/>
                  </a:cubicBezTo>
                  <a:cubicBezTo>
                    <a:pt x="2703" y="2691"/>
                    <a:pt x="2774" y="2655"/>
                    <a:pt x="2858" y="2584"/>
                  </a:cubicBezTo>
                  <a:lnTo>
                    <a:pt x="3119" y="2322"/>
                  </a:lnTo>
                  <a:lnTo>
                    <a:pt x="3405" y="2465"/>
                  </a:lnTo>
                  <a:cubicBezTo>
                    <a:pt x="3465" y="2500"/>
                    <a:pt x="3512" y="2572"/>
                    <a:pt x="3512" y="2643"/>
                  </a:cubicBezTo>
                  <a:lnTo>
                    <a:pt x="3512" y="3060"/>
                  </a:lnTo>
                  <a:cubicBezTo>
                    <a:pt x="3298" y="3179"/>
                    <a:pt x="3155" y="3405"/>
                    <a:pt x="3155" y="3655"/>
                  </a:cubicBezTo>
                  <a:lnTo>
                    <a:pt x="3155" y="4012"/>
                  </a:lnTo>
                  <a:cubicBezTo>
                    <a:pt x="3155" y="4298"/>
                    <a:pt x="3286" y="4548"/>
                    <a:pt x="3512" y="4703"/>
                  </a:cubicBezTo>
                  <a:lnTo>
                    <a:pt x="3512" y="4953"/>
                  </a:lnTo>
                  <a:cubicBezTo>
                    <a:pt x="3512" y="4953"/>
                    <a:pt x="3512" y="4965"/>
                    <a:pt x="3489" y="4965"/>
                  </a:cubicBezTo>
                  <a:lnTo>
                    <a:pt x="3072" y="5179"/>
                  </a:lnTo>
                  <a:cubicBezTo>
                    <a:pt x="2893" y="5263"/>
                    <a:pt x="2798" y="5441"/>
                    <a:pt x="2798" y="5632"/>
                  </a:cubicBezTo>
                  <a:lnTo>
                    <a:pt x="2798" y="7358"/>
                  </a:lnTo>
                  <a:cubicBezTo>
                    <a:pt x="2798" y="7501"/>
                    <a:pt x="2834" y="7632"/>
                    <a:pt x="2917" y="7739"/>
                  </a:cubicBezTo>
                  <a:lnTo>
                    <a:pt x="3096" y="8001"/>
                  </a:lnTo>
                  <a:cubicBezTo>
                    <a:pt x="3131" y="8061"/>
                    <a:pt x="3155" y="8132"/>
                    <a:pt x="3155" y="8215"/>
                  </a:cubicBezTo>
                  <a:lnTo>
                    <a:pt x="3155" y="8930"/>
                  </a:lnTo>
                  <a:cubicBezTo>
                    <a:pt x="3155" y="9013"/>
                    <a:pt x="3227" y="9085"/>
                    <a:pt x="3310" y="9085"/>
                  </a:cubicBezTo>
                  <a:cubicBezTo>
                    <a:pt x="3405" y="9085"/>
                    <a:pt x="3477" y="9013"/>
                    <a:pt x="3477" y="8930"/>
                  </a:cubicBezTo>
                  <a:lnTo>
                    <a:pt x="3477" y="8215"/>
                  </a:lnTo>
                  <a:cubicBezTo>
                    <a:pt x="3477" y="8073"/>
                    <a:pt x="3429" y="7942"/>
                    <a:pt x="3358" y="7834"/>
                  </a:cubicBezTo>
                  <a:lnTo>
                    <a:pt x="3179" y="7572"/>
                  </a:lnTo>
                  <a:cubicBezTo>
                    <a:pt x="3131" y="7513"/>
                    <a:pt x="3119" y="7441"/>
                    <a:pt x="3119" y="7358"/>
                  </a:cubicBezTo>
                  <a:lnTo>
                    <a:pt x="3119" y="5632"/>
                  </a:lnTo>
                  <a:cubicBezTo>
                    <a:pt x="3119" y="5560"/>
                    <a:pt x="3167" y="5501"/>
                    <a:pt x="3227" y="5453"/>
                  </a:cubicBezTo>
                  <a:lnTo>
                    <a:pt x="3512" y="5310"/>
                  </a:lnTo>
                  <a:lnTo>
                    <a:pt x="3774" y="5572"/>
                  </a:lnTo>
                  <a:cubicBezTo>
                    <a:pt x="3834" y="5632"/>
                    <a:pt x="3929" y="5679"/>
                    <a:pt x="4012" y="5679"/>
                  </a:cubicBezTo>
                  <a:cubicBezTo>
                    <a:pt x="4108" y="5679"/>
                    <a:pt x="4179" y="5656"/>
                    <a:pt x="4251" y="5572"/>
                  </a:cubicBezTo>
                  <a:lnTo>
                    <a:pt x="4524" y="5310"/>
                  </a:lnTo>
                  <a:lnTo>
                    <a:pt x="4798" y="5453"/>
                  </a:lnTo>
                  <a:cubicBezTo>
                    <a:pt x="4858" y="5489"/>
                    <a:pt x="4905" y="5560"/>
                    <a:pt x="4905" y="5632"/>
                  </a:cubicBezTo>
                  <a:lnTo>
                    <a:pt x="4905" y="7358"/>
                  </a:lnTo>
                  <a:cubicBezTo>
                    <a:pt x="4905" y="7441"/>
                    <a:pt x="4893" y="7513"/>
                    <a:pt x="4846" y="7572"/>
                  </a:cubicBezTo>
                  <a:lnTo>
                    <a:pt x="4667" y="7834"/>
                  </a:lnTo>
                  <a:cubicBezTo>
                    <a:pt x="4596" y="7953"/>
                    <a:pt x="4548" y="8073"/>
                    <a:pt x="4548" y="8215"/>
                  </a:cubicBezTo>
                  <a:lnTo>
                    <a:pt x="4548" y="8930"/>
                  </a:lnTo>
                  <a:cubicBezTo>
                    <a:pt x="4548" y="9013"/>
                    <a:pt x="4620" y="9085"/>
                    <a:pt x="4715" y="9085"/>
                  </a:cubicBezTo>
                  <a:cubicBezTo>
                    <a:pt x="4798" y="9085"/>
                    <a:pt x="4882" y="9013"/>
                    <a:pt x="4882" y="8930"/>
                  </a:cubicBezTo>
                  <a:lnTo>
                    <a:pt x="4882" y="8215"/>
                  </a:lnTo>
                  <a:cubicBezTo>
                    <a:pt x="4882" y="8132"/>
                    <a:pt x="4893" y="8061"/>
                    <a:pt x="4941" y="8001"/>
                  </a:cubicBezTo>
                  <a:lnTo>
                    <a:pt x="5120" y="7739"/>
                  </a:lnTo>
                  <a:cubicBezTo>
                    <a:pt x="5191" y="7620"/>
                    <a:pt x="5239" y="7501"/>
                    <a:pt x="5239" y="7358"/>
                  </a:cubicBezTo>
                  <a:lnTo>
                    <a:pt x="5239" y="5632"/>
                  </a:lnTo>
                  <a:cubicBezTo>
                    <a:pt x="5239" y="5441"/>
                    <a:pt x="5132" y="5263"/>
                    <a:pt x="4953" y="5179"/>
                  </a:cubicBezTo>
                  <a:lnTo>
                    <a:pt x="4536" y="4965"/>
                  </a:lnTo>
                  <a:lnTo>
                    <a:pt x="4524" y="4953"/>
                  </a:lnTo>
                  <a:lnTo>
                    <a:pt x="4524" y="4703"/>
                  </a:lnTo>
                  <a:cubicBezTo>
                    <a:pt x="4727" y="4536"/>
                    <a:pt x="4882" y="4298"/>
                    <a:pt x="4882" y="4012"/>
                  </a:cubicBezTo>
                  <a:lnTo>
                    <a:pt x="4882" y="3655"/>
                  </a:lnTo>
                  <a:cubicBezTo>
                    <a:pt x="4882" y="3405"/>
                    <a:pt x="4727" y="3179"/>
                    <a:pt x="4524" y="3060"/>
                  </a:cubicBezTo>
                  <a:lnTo>
                    <a:pt x="4524" y="2643"/>
                  </a:lnTo>
                  <a:cubicBezTo>
                    <a:pt x="4524" y="2572"/>
                    <a:pt x="4560" y="2512"/>
                    <a:pt x="4620" y="2465"/>
                  </a:cubicBezTo>
                  <a:lnTo>
                    <a:pt x="4905" y="2322"/>
                  </a:lnTo>
                  <a:lnTo>
                    <a:pt x="5179" y="2584"/>
                  </a:lnTo>
                  <a:cubicBezTo>
                    <a:pt x="5239" y="2643"/>
                    <a:pt x="5322" y="2691"/>
                    <a:pt x="5417" y="2691"/>
                  </a:cubicBezTo>
                  <a:cubicBezTo>
                    <a:pt x="5501" y="2691"/>
                    <a:pt x="5572" y="2655"/>
                    <a:pt x="5655" y="2584"/>
                  </a:cubicBezTo>
                  <a:lnTo>
                    <a:pt x="5917" y="2322"/>
                  </a:lnTo>
                  <a:lnTo>
                    <a:pt x="6203" y="2465"/>
                  </a:lnTo>
                  <a:cubicBezTo>
                    <a:pt x="6263" y="2500"/>
                    <a:pt x="6310" y="2572"/>
                    <a:pt x="6310" y="2643"/>
                  </a:cubicBezTo>
                  <a:lnTo>
                    <a:pt x="6310" y="3060"/>
                  </a:lnTo>
                  <a:cubicBezTo>
                    <a:pt x="6096" y="3179"/>
                    <a:pt x="5953" y="3405"/>
                    <a:pt x="5953" y="3655"/>
                  </a:cubicBezTo>
                  <a:lnTo>
                    <a:pt x="5953" y="4012"/>
                  </a:lnTo>
                  <a:cubicBezTo>
                    <a:pt x="5953" y="4298"/>
                    <a:pt x="6084" y="4548"/>
                    <a:pt x="6310" y="4703"/>
                  </a:cubicBezTo>
                  <a:lnTo>
                    <a:pt x="6310" y="4953"/>
                  </a:lnTo>
                  <a:cubicBezTo>
                    <a:pt x="6310" y="4953"/>
                    <a:pt x="6310" y="4965"/>
                    <a:pt x="6287" y="4965"/>
                  </a:cubicBezTo>
                  <a:lnTo>
                    <a:pt x="5870" y="5179"/>
                  </a:lnTo>
                  <a:cubicBezTo>
                    <a:pt x="5691" y="5263"/>
                    <a:pt x="5596" y="5441"/>
                    <a:pt x="5596" y="5632"/>
                  </a:cubicBezTo>
                  <a:lnTo>
                    <a:pt x="5596" y="7358"/>
                  </a:lnTo>
                  <a:cubicBezTo>
                    <a:pt x="5596" y="7501"/>
                    <a:pt x="5632" y="7632"/>
                    <a:pt x="5715" y="7739"/>
                  </a:cubicBezTo>
                  <a:lnTo>
                    <a:pt x="5894" y="8001"/>
                  </a:lnTo>
                  <a:cubicBezTo>
                    <a:pt x="5929" y="8061"/>
                    <a:pt x="5953" y="8132"/>
                    <a:pt x="5953" y="8215"/>
                  </a:cubicBezTo>
                  <a:lnTo>
                    <a:pt x="5953" y="8930"/>
                  </a:lnTo>
                  <a:cubicBezTo>
                    <a:pt x="5953" y="9013"/>
                    <a:pt x="6025" y="9085"/>
                    <a:pt x="6108" y="9085"/>
                  </a:cubicBezTo>
                  <a:cubicBezTo>
                    <a:pt x="6203" y="9085"/>
                    <a:pt x="6275" y="9013"/>
                    <a:pt x="6275" y="8930"/>
                  </a:cubicBezTo>
                  <a:lnTo>
                    <a:pt x="6275" y="8215"/>
                  </a:lnTo>
                  <a:cubicBezTo>
                    <a:pt x="6275" y="8073"/>
                    <a:pt x="6227" y="7942"/>
                    <a:pt x="6156" y="7834"/>
                  </a:cubicBezTo>
                  <a:lnTo>
                    <a:pt x="5977" y="7572"/>
                  </a:lnTo>
                  <a:cubicBezTo>
                    <a:pt x="5929" y="7513"/>
                    <a:pt x="5917" y="7441"/>
                    <a:pt x="5917" y="7358"/>
                  </a:cubicBezTo>
                  <a:lnTo>
                    <a:pt x="5917" y="5632"/>
                  </a:lnTo>
                  <a:cubicBezTo>
                    <a:pt x="5917" y="5560"/>
                    <a:pt x="5965" y="5501"/>
                    <a:pt x="6025" y="5453"/>
                  </a:cubicBezTo>
                  <a:lnTo>
                    <a:pt x="6310" y="5310"/>
                  </a:lnTo>
                  <a:lnTo>
                    <a:pt x="6572" y="5572"/>
                  </a:lnTo>
                  <a:cubicBezTo>
                    <a:pt x="6632" y="5632"/>
                    <a:pt x="6727" y="5679"/>
                    <a:pt x="6810" y="5679"/>
                  </a:cubicBezTo>
                  <a:cubicBezTo>
                    <a:pt x="6906" y="5679"/>
                    <a:pt x="6977" y="5656"/>
                    <a:pt x="7049" y="5572"/>
                  </a:cubicBezTo>
                  <a:lnTo>
                    <a:pt x="7322" y="5310"/>
                  </a:lnTo>
                  <a:lnTo>
                    <a:pt x="7596" y="5453"/>
                  </a:lnTo>
                  <a:cubicBezTo>
                    <a:pt x="7656" y="5489"/>
                    <a:pt x="7703" y="5560"/>
                    <a:pt x="7703" y="5632"/>
                  </a:cubicBezTo>
                  <a:lnTo>
                    <a:pt x="7703" y="7358"/>
                  </a:lnTo>
                  <a:cubicBezTo>
                    <a:pt x="7703" y="7441"/>
                    <a:pt x="7691" y="7513"/>
                    <a:pt x="7644" y="7572"/>
                  </a:cubicBezTo>
                  <a:lnTo>
                    <a:pt x="7465" y="7834"/>
                  </a:lnTo>
                  <a:cubicBezTo>
                    <a:pt x="7394" y="7953"/>
                    <a:pt x="7346" y="8073"/>
                    <a:pt x="7346" y="8215"/>
                  </a:cubicBezTo>
                  <a:lnTo>
                    <a:pt x="7346" y="8930"/>
                  </a:lnTo>
                  <a:cubicBezTo>
                    <a:pt x="7346" y="9013"/>
                    <a:pt x="7418" y="9085"/>
                    <a:pt x="7513" y="9085"/>
                  </a:cubicBezTo>
                  <a:cubicBezTo>
                    <a:pt x="7596" y="9085"/>
                    <a:pt x="7680" y="9013"/>
                    <a:pt x="7680" y="8930"/>
                  </a:cubicBezTo>
                  <a:lnTo>
                    <a:pt x="7680" y="8215"/>
                  </a:lnTo>
                  <a:cubicBezTo>
                    <a:pt x="7680" y="8132"/>
                    <a:pt x="7691" y="8061"/>
                    <a:pt x="7739" y="8001"/>
                  </a:cubicBezTo>
                  <a:lnTo>
                    <a:pt x="7918" y="7739"/>
                  </a:lnTo>
                  <a:cubicBezTo>
                    <a:pt x="7989" y="7620"/>
                    <a:pt x="8037" y="7501"/>
                    <a:pt x="8037" y="7358"/>
                  </a:cubicBezTo>
                  <a:lnTo>
                    <a:pt x="8037" y="5632"/>
                  </a:lnTo>
                  <a:cubicBezTo>
                    <a:pt x="8037" y="5441"/>
                    <a:pt x="7930" y="5263"/>
                    <a:pt x="7751" y="5179"/>
                  </a:cubicBezTo>
                  <a:lnTo>
                    <a:pt x="7334" y="4965"/>
                  </a:lnTo>
                  <a:lnTo>
                    <a:pt x="7322" y="4953"/>
                  </a:lnTo>
                  <a:lnTo>
                    <a:pt x="7322" y="4703"/>
                  </a:lnTo>
                  <a:cubicBezTo>
                    <a:pt x="7525" y="4536"/>
                    <a:pt x="7680" y="4298"/>
                    <a:pt x="7680" y="4012"/>
                  </a:cubicBezTo>
                  <a:lnTo>
                    <a:pt x="7680" y="3655"/>
                  </a:lnTo>
                  <a:cubicBezTo>
                    <a:pt x="7680" y="3405"/>
                    <a:pt x="7525" y="3179"/>
                    <a:pt x="7322" y="3060"/>
                  </a:cubicBezTo>
                  <a:lnTo>
                    <a:pt x="7322" y="2643"/>
                  </a:lnTo>
                  <a:cubicBezTo>
                    <a:pt x="7322" y="2572"/>
                    <a:pt x="7358" y="2512"/>
                    <a:pt x="7418" y="2465"/>
                  </a:cubicBezTo>
                  <a:lnTo>
                    <a:pt x="7703" y="2322"/>
                  </a:lnTo>
                  <a:lnTo>
                    <a:pt x="7977" y="2584"/>
                  </a:lnTo>
                  <a:cubicBezTo>
                    <a:pt x="8037" y="2643"/>
                    <a:pt x="8120" y="2691"/>
                    <a:pt x="8215" y="2691"/>
                  </a:cubicBezTo>
                  <a:cubicBezTo>
                    <a:pt x="8299" y="2691"/>
                    <a:pt x="8370" y="2655"/>
                    <a:pt x="8453" y="2584"/>
                  </a:cubicBezTo>
                  <a:lnTo>
                    <a:pt x="8715" y="2322"/>
                  </a:lnTo>
                  <a:lnTo>
                    <a:pt x="9001" y="2465"/>
                  </a:lnTo>
                  <a:cubicBezTo>
                    <a:pt x="9061" y="2500"/>
                    <a:pt x="9108" y="2572"/>
                    <a:pt x="9108" y="2643"/>
                  </a:cubicBezTo>
                  <a:lnTo>
                    <a:pt x="9108" y="3060"/>
                  </a:lnTo>
                  <a:cubicBezTo>
                    <a:pt x="8894" y="3179"/>
                    <a:pt x="8751" y="3405"/>
                    <a:pt x="8751" y="3655"/>
                  </a:cubicBezTo>
                  <a:lnTo>
                    <a:pt x="8751" y="4012"/>
                  </a:lnTo>
                  <a:cubicBezTo>
                    <a:pt x="8751" y="4298"/>
                    <a:pt x="8882" y="4548"/>
                    <a:pt x="9108" y="4703"/>
                  </a:cubicBezTo>
                  <a:lnTo>
                    <a:pt x="9108" y="4953"/>
                  </a:lnTo>
                  <a:cubicBezTo>
                    <a:pt x="9108" y="4953"/>
                    <a:pt x="9108" y="4965"/>
                    <a:pt x="9084" y="4965"/>
                  </a:cubicBezTo>
                  <a:lnTo>
                    <a:pt x="8668" y="5179"/>
                  </a:lnTo>
                  <a:cubicBezTo>
                    <a:pt x="8489" y="5263"/>
                    <a:pt x="8394" y="5441"/>
                    <a:pt x="8394" y="5632"/>
                  </a:cubicBezTo>
                  <a:lnTo>
                    <a:pt x="8394" y="7358"/>
                  </a:lnTo>
                  <a:cubicBezTo>
                    <a:pt x="8394" y="7501"/>
                    <a:pt x="8430" y="7632"/>
                    <a:pt x="8513" y="7739"/>
                  </a:cubicBezTo>
                  <a:lnTo>
                    <a:pt x="8692" y="8001"/>
                  </a:lnTo>
                  <a:cubicBezTo>
                    <a:pt x="8727" y="8061"/>
                    <a:pt x="8751" y="8132"/>
                    <a:pt x="8751" y="8215"/>
                  </a:cubicBezTo>
                  <a:lnTo>
                    <a:pt x="8751" y="8930"/>
                  </a:lnTo>
                  <a:cubicBezTo>
                    <a:pt x="8751" y="9013"/>
                    <a:pt x="8823" y="9085"/>
                    <a:pt x="8906" y="9085"/>
                  </a:cubicBezTo>
                  <a:cubicBezTo>
                    <a:pt x="9001" y="9085"/>
                    <a:pt x="9073" y="9013"/>
                    <a:pt x="9073" y="8930"/>
                  </a:cubicBezTo>
                  <a:lnTo>
                    <a:pt x="9073" y="8215"/>
                  </a:lnTo>
                  <a:cubicBezTo>
                    <a:pt x="9073" y="8073"/>
                    <a:pt x="9025" y="7942"/>
                    <a:pt x="8954" y="7834"/>
                  </a:cubicBezTo>
                  <a:lnTo>
                    <a:pt x="8775" y="7572"/>
                  </a:lnTo>
                  <a:cubicBezTo>
                    <a:pt x="8727" y="7513"/>
                    <a:pt x="8715" y="7441"/>
                    <a:pt x="8715" y="7358"/>
                  </a:cubicBezTo>
                  <a:lnTo>
                    <a:pt x="8715" y="5632"/>
                  </a:lnTo>
                  <a:cubicBezTo>
                    <a:pt x="8715" y="5560"/>
                    <a:pt x="8763" y="5501"/>
                    <a:pt x="8823" y="5453"/>
                  </a:cubicBezTo>
                  <a:lnTo>
                    <a:pt x="9108" y="5310"/>
                  </a:lnTo>
                  <a:lnTo>
                    <a:pt x="9370" y="5572"/>
                  </a:lnTo>
                  <a:cubicBezTo>
                    <a:pt x="9430" y="5632"/>
                    <a:pt x="9525" y="5679"/>
                    <a:pt x="9608" y="5679"/>
                  </a:cubicBezTo>
                  <a:cubicBezTo>
                    <a:pt x="9704" y="5679"/>
                    <a:pt x="9775" y="5656"/>
                    <a:pt x="9846" y="5572"/>
                  </a:cubicBezTo>
                  <a:lnTo>
                    <a:pt x="10120" y="5310"/>
                  </a:lnTo>
                  <a:lnTo>
                    <a:pt x="10394" y="5453"/>
                  </a:lnTo>
                  <a:cubicBezTo>
                    <a:pt x="10454" y="5489"/>
                    <a:pt x="10501" y="5560"/>
                    <a:pt x="10501" y="5632"/>
                  </a:cubicBezTo>
                  <a:lnTo>
                    <a:pt x="10501" y="7358"/>
                  </a:lnTo>
                  <a:cubicBezTo>
                    <a:pt x="10501" y="7441"/>
                    <a:pt x="10489" y="7513"/>
                    <a:pt x="10442" y="7572"/>
                  </a:cubicBezTo>
                  <a:lnTo>
                    <a:pt x="10263" y="7834"/>
                  </a:lnTo>
                  <a:cubicBezTo>
                    <a:pt x="10192" y="7953"/>
                    <a:pt x="10144" y="8073"/>
                    <a:pt x="10144" y="8215"/>
                  </a:cubicBezTo>
                  <a:lnTo>
                    <a:pt x="10144" y="8930"/>
                  </a:lnTo>
                  <a:cubicBezTo>
                    <a:pt x="10144" y="9013"/>
                    <a:pt x="10216" y="9085"/>
                    <a:pt x="10311" y="9085"/>
                  </a:cubicBezTo>
                  <a:cubicBezTo>
                    <a:pt x="10394" y="9085"/>
                    <a:pt x="10478" y="9013"/>
                    <a:pt x="10478" y="8930"/>
                  </a:cubicBezTo>
                  <a:lnTo>
                    <a:pt x="10478" y="8215"/>
                  </a:lnTo>
                  <a:cubicBezTo>
                    <a:pt x="10478" y="8132"/>
                    <a:pt x="10489" y="8061"/>
                    <a:pt x="10537" y="8001"/>
                  </a:cubicBezTo>
                  <a:lnTo>
                    <a:pt x="10716" y="7739"/>
                  </a:lnTo>
                  <a:cubicBezTo>
                    <a:pt x="10787" y="7620"/>
                    <a:pt x="10835" y="7501"/>
                    <a:pt x="10835" y="7358"/>
                  </a:cubicBezTo>
                  <a:lnTo>
                    <a:pt x="10835" y="5632"/>
                  </a:lnTo>
                  <a:cubicBezTo>
                    <a:pt x="10918" y="5429"/>
                    <a:pt x="10811" y="5251"/>
                    <a:pt x="10632" y="5155"/>
                  </a:cubicBezTo>
                  <a:lnTo>
                    <a:pt x="10216" y="4953"/>
                  </a:lnTo>
                  <a:lnTo>
                    <a:pt x="10204" y="4941"/>
                  </a:lnTo>
                  <a:lnTo>
                    <a:pt x="10204" y="4703"/>
                  </a:lnTo>
                  <a:cubicBezTo>
                    <a:pt x="10418" y="4536"/>
                    <a:pt x="10561" y="4298"/>
                    <a:pt x="10561" y="4012"/>
                  </a:cubicBezTo>
                  <a:lnTo>
                    <a:pt x="10561" y="3655"/>
                  </a:lnTo>
                  <a:cubicBezTo>
                    <a:pt x="10561" y="3286"/>
                    <a:pt x="10251" y="2977"/>
                    <a:pt x="9882" y="2977"/>
                  </a:cubicBezTo>
                  <a:lnTo>
                    <a:pt x="9501" y="2977"/>
                  </a:lnTo>
                  <a:lnTo>
                    <a:pt x="9501" y="2643"/>
                  </a:lnTo>
                  <a:cubicBezTo>
                    <a:pt x="9501" y="2453"/>
                    <a:pt x="9406" y="2274"/>
                    <a:pt x="9227" y="2179"/>
                  </a:cubicBezTo>
                  <a:lnTo>
                    <a:pt x="8811" y="1977"/>
                  </a:lnTo>
                  <a:lnTo>
                    <a:pt x="8787" y="1953"/>
                  </a:lnTo>
                  <a:lnTo>
                    <a:pt x="8787" y="1726"/>
                  </a:lnTo>
                  <a:cubicBezTo>
                    <a:pt x="9001" y="1560"/>
                    <a:pt x="9144" y="1322"/>
                    <a:pt x="9144" y="1036"/>
                  </a:cubicBezTo>
                  <a:lnTo>
                    <a:pt x="9144" y="679"/>
                  </a:lnTo>
                  <a:cubicBezTo>
                    <a:pt x="9144" y="310"/>
                    <a:pt x="8834" y="0"/>
                    <a:pt x="8465" y="0"/>
                  </a:cubicBezTo>
                  <a:lnTo>
                    <a:pt x="8108" y="0"/>
                  </a:lnTo>
                  <a:cubicBezTo>
                    <a:pt x="7739" y="0"/>
                    <a:pt x="7418" y="310"/>
                    <a:pt x="7418" y="679"/>
                  </a:cubicBezTo>
                  <a:lnTo>
                    <a:pt x="7418" y="1036"/>
                  </a:lnTo>
                  <a:cubicBezTo>
                    <a:pt x="7418" y="1322"/>
                    <a:pt x="7560" y="1572"/>
                    <a:pt x="7775" y="1726"/>
                  </a:cubicBezTo>
                  <a:lnTo>
                    <a:pt x="7775" y="1977"/>
                  </a:lnTo>
                  <a:cubicBezTo>
                    <a:pt x="7775" y="1977"/>
                    <a:pt x="7775" y="1988"/>
                    <a:pt x="7763" y="1988"/>
                  </a:cubicBezTo>
                  <a:lnTo>
                    <a:pt x="7346" y="2203"/>
                  </a:lnTo>
                  <a:cubicBezTo>
                    <a:pt x="7168" y="2286"/>
                    <a:pt x="7060" y="2465"/>
                    <a:pt x="7060" y="2655"/>
                  </a:cubicBezTo>
                  <a:lnTo>
                    <a:pt x="7060" y="2989"/>
                  </a:lnTo>
                  <a:lnTo>
                    <a:pt x="6679" y="2989"/>
                  </a:lnTo>
                  <a:lnTo>
                    <a:pt x="6679" y="2655"/>
                  </a:lnTo>
                  <a:cubicBezTo>
                    <a:pt x="6679" y="2465"/>
                    <a:pt x="6572" y="2286"/>
                    <a:pt x="6394" y="2203"/>
                  </a:cubicBezTo>
                  <a:lnTo>
                    <a:pt x="5977" y="1988"/>
                  </a:lnTo>
                  <a:lnTo>
                    <a:pt x="5965" y="1977"/>
                  </a:lnTo>
                  <a:lnTo>
                    <a:pt x="5965" y="1726"/>
                  </a:lnTo>
                  <a:cubicBezTo>
                    <a:pt x="6167" y="1560"/>
                    <a:pt x="6322" y="1322"/>
                    <a:pt x="6322" y="1036"/>
                  </a:cubicBezTo>
                  <a:lnTo>
                    <a:pt x="6322" y="679"/>
                  </a:lnTo>
                  <a:cubicBezTo>
                    <a:pt x="6322" y="310"/>
                    <a:pt x="6013" y="0"/>
                    <a:pt x="5632" y="0"/>
                  </a:cubicBezTo>
                  <a:lnTo>
                    <a:pt x="5274" y="0"/>
                  </a:lnTo>
                  <a:cubicBezTo>
                    <a:pt x="4905" y="0"/>
                    <a:pt x="4596" y="310"/>
                    <a:pt x="4596" y="679"/>
                  </a:cubicBezTo>
                  <a:lnTo>
                    <a:pt x="4596" y="1036"/>
                  </a:lnTo>
                  <a:cubicBezTo>
                    <a:pt x="4596" y="1322"/>
                    <a:pt x="4727" y="1572"/>
                    <a:pt x="4953" y="1726"/>
                  </a:cubicBezTo>
                  <a:lnTo>
                    <a:pt x="4953" y="1977"/>
                  </a:lnTo>
                  <a:cubicBezTo>
                    <a:pt x="4953" y="1977"/>
                    <a:pt x="4953" y="1988"/>
                    <a:pt x="4941" y="1988"/>
                  </a:cubicBezTo>
                  <a:lnTo>
                    <a:pt x="4524" y="2203"/>
                  </a:lnTo>
                  <a:cubicBezTo>
                    <a:pt x="4346" y="2286"/>
                    <a:pt x="4239" y="2465"/>
                    <a:pt x="4239" y="2655"/>
                  </a:cubicBezTo>
                  <a:lnTo>
                    <a:pt x="4239" y="2989"/>
                  </a:lnTo>
                  <a:lnTo>
                    <a:pt x="3846" y="2989"/>
                  </a:lnTo>
                  <a:lnTo>
                    <a:pt x="3846" y="2655"/>
                  </a:lnTo>
                  <a:cubicBezTo>
                    <a:pt x="3846" y="2465"/>
                    <a:pt x="3750" y="2286"/>
                    <a:pt x="3572" y="2203"/>
                  </a:cubicBezTo>
                  <a:lnTo>
                    <a:pt x="3155" y="1988"/>
                  </a:lnTo>
                  <a:lnTo>
                    <a:pt x="3131" y="1977"/>
                  </a:lnTo>
                  <a:lnTo>
                    <a:pt x="3131" y="1726"/>
                  </a:lnTo>
                  <a:cubicBezTo>
                    <a:pt x="3346" y="1560"/>
                    <a:pt x="3489" y="1322"/>
                    <a:pt x="3489" y="1036"/>
                  </a:cubicBezTo>
                  <a:lnTo>
                    <a:pt x="3489" y="679"/>
                  </a:lnTo>
                  <a:cubicBezTo>
                    <a:pt x="3489" y="310"/>
                    <a:pt x="3179" y="0"/>
                    <a:pt x="28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2" name="Google Shape;10675;p81">
              <a:extLst>
                <a:ext uri="{FF2B5EF4-FFF2-40B4-BE49-F238E27FC236}">
                  <a16:creationId xmlns:a16="http://schemas.microsoft.com/office/drawing/2014/main" id="{899A6B76-5D10-55F6-92F7-65F6B84836B7}"/>
                </a:ext>
              </a:extLst>
            </p:cNvPr>
            <p:cNvGrpSpPr/>
            <p:nvPr/>
          </p:nvGrpSpPr>
          <p:grpSpPr>
            <a:xfrm>
              <a:off x="7893012" y="3668228"/>
              <a:ext cx="292176" cy="353985"/>
              <a:chOff x="8036455" y="3807271"/>
              <a:chExt cx="292176" cy="353985"/>
            </a:xfrm>
            <a:solidFill>
              <a:schemeClr val="bg1"/>
            </a:solidFill>
          </p:grpSpPr>
          <p:sp>
            <p:nvSpPr>
              <p:cNvPr id="23" name="Google Shape;10676;p81">
                <a:extLst>
                  <a:ext uri="{FF2B5EF4-FFF2-40B4-BE49-F238E27FC236}">
                    <a16:creationId xmlns:a16="http://schemas.microsoft.com/office/drawing/2014/main" id="{E709CBA1-64A7-24E4-D2DF-B0F15FDF2E84}"/>
                  </a:ext>
                </a:extLst>
              </p:cNvPr>
              <p:cNvSpPr/>
              <p:nvPr/>
            </p:nvSpPr>
            <p:spPr>
              <a:xfrm>
                <a:off x="8039479" y="3807271"/>
                <a:ext cx="289153" cy="330465"/>
              </a:xfrm>
              <a:custGeom>
                <a:avLst/>
                <a:gdLst/>
                <a:ahLst/>
                <a:cxnLst/>
                <a:rect l="l" t="t" r="r" b="b"/>
                <a:pathLst>
                  <a:path w="9085" h="10383" extrusionOk="0">
                    <a:moveTo>
                      <a:pt x="6049" y="298"/>
                    </a:moveTo>
                    <a:lnTo>
                      <a:pt x="4489" y="1358"/>
                    </a:lnTo>
                    <a:lnTo>
                      <a:pt x="2917" y="298"/>
                    </a:lnTo>
                    <a:close/>
                    <a:moveTo>
                      <a:pt x="2465" y="406"/>
                    </a:moveTo>
                    <a:lnTo>
                      <a:pt x="4203" y="1620"/>
                    </a:lnTo>
                    <a:lnTo>
                      <a:pt x="3203" y="2632"/>
                    </a:lnTo>
                    <a:lnTo>
                      <a:pt x="2203" y="1037"/>
                    </a:lnTo>
                    <a:lnTo>
                      <a:pt x="2465" y="406"/>
                    </a:lnTo>
                    <a:close/>
                    <a:moveTo>
                      <a:pt x="6513" y="382"/>
                    </a:moveTo>
                    <a:lnTo>
                      <a:pt x="6763" y="1025"/>
                    </a:lnTo>
                    <a:lnTo>
                      <a:pt x="5763" y="2632"/>
                    </a:lnTo>
                    <a:lnTo>
                      <a:pt x="4739" y="1572"/>
                    </a:lnTo>
                    <a:lnTo>
                      <a:pt x="6513" y="382"/>
                    </a:lnTo>
                    <a:close/>
                    <a:moveTo>
                      <a:pt x="4501" y="1787"/>
                    </a:moveTo>
                    <a:lnTo>
                      <a:pt x="5334" y="2632"/>
                    </a:lnTo>
                    <a:lnTo>
                      <a:pt x="4941" y="3061"/>
                    </a:lnTo>
                    <a:lnTo>
                      <a:pt x="4036" y="3061"/>
                    </a:lnTo>
                    <a:lnTo>
                      <a:pt x="3667" y="2632"/>
                    </a:lnTo>
                    <a:lnTo>
                      <a:pt x="4501" y="1787"/>
                    </a:lnTo>
                    <a:close/>
                    <a:moveTo>
                      <a:pt x="2405" y="1"/>
                    </a:moveTo>
                    <a:lnTo>
                      <a:pt x="2382" y="13"/>
                    </a:lnTo>
                    <a:lnTo>
                      <a:pt x="2370" y="25"/>
                    </a:lnTo>
                    <a:lnTo>
                      <a:pt x="2358" y="48"/>
                    </a:lnTo>
                    <a:lnTo>
                      <a:pt x="2346" y="60"/>
                    </a:lnTo>
                    <a:lnTo>
                      <a:pt x="2346" y="72"/>
                    </a:lnTo>
                    <a:lnTo>
                      <a:pt x="1989" y="965"/>
                    </a:lnTo>
                    <a:lnTo>
                      <a:pt x="107" y="1739"/>
                    </a:lnTo>
                    <a:cubicBezTo>
                      <a:pt x="48" y="1775"/>
                      <a:pt x="0" y="1834"/>
                      <a:pt x="0" y="1894"/>
                    </a:cubicBezTo>
                    <a:lnTo>
                      <a:pt x="0" y="3620"/>
                    </a:lnTo>
                    <a:cubicBezTo>
                      <a:pt x="0" y="3704"/>
                      <a:pt x="84" y="3775"/>
                      <a:pt x="167" y="3775"/>
                    </a:cubicBezTo>
                    <a:cubicBezTo>
                      <a:pt x="262" y="3775"/>
                      <a:pt x="334" y="3704"/>
                      <a:pt x="334" y="3620"/>
                    </a:cubicBezTo>
                    <a:lnTo>
                      <a:pt x="334" y="1989"/>
                    </a:lnTo>
                    <a:lnTo>
                      <a:pt x="2084" y="1275"/>
                    </a:lnTo>
                    <a:lnTo>
                      <a:pt x="3144" y="2977"/>
                    </a:lnTo>
                    <a:cubicBezTo>
                      <a:pt x="3179" y="3025"/>
                      <a:pt x="3215" y="3049"/>
                      <a:pt x="3263" y="3049"/>
                    </a:cubicBezTo>
                    <a:lnTo>
                      <a:pt x="3370" y="3049"/>
                    </a:lnTo>
                    <a:lnTo>
                      <a:pt x="3382" y="3037"/>
                    </a:lnTo>
                    <a:lnTo>
                      <a:pt x="3513" y="2906"/>
                    </a:lnTo>
                    <a:lnTo>
                      <a:pt x="3870" y="3323"/>
                    </a:lnTo>
                    <a:lnTo>
                      <a:pt x="3429" y="5609"/>
                    </a:lnTo>
                    <a:cubicBezTo>
                      <a:pt x="3417" y="5704"/>
                      <a:pt x="3477" y="5787"/>
                      <a:pt x="3560" y="5799"/>
                    </a:cubicBezTo>
                    <a:lnTo>
                      <a:pt x="3679" y="5799"/>
                    </a:lnTo>
                    <a:cubicBezTo>
                      <a:pt x="3679" y="5799"/>
                      <a:pt x="3691" y="5799"/>
                      <a:pt x="3691" y="5787"/>
                    </a:cubicBezTo>
                    <a:lnTo>
                      <a:pt x="3691" y="5775"/>
                    </a:lnTo>
                    <a:lnTo>
                      <a:pt x="3691" y="5751"/>
                    </a:lnTo>
                    <a:lnTo>
                      <a:pt x="3691" y="5740"/>
                    </a:lnTo>
                    <a:lnTo>
                      <a:pt x="3691" y="5728"/>
                    </a:lnTo>
                    <a:lnTo>
                      <a:pt x="4120" y="3477"/>
                    </a:lnTo>
                    <a:lnTo>
                      <a:pt x="4918" y="3477"/>
                    </a:lnTo>
                    <a:lnTo>
                      <a:pt x="5906" y="8633"/>
                    </a:lnTo>
                    <a:lnTo>
                      <a:pt x="4513" y="9978"/>
                    </a:lnTo>
                    <a:lnTo>
                      <a:pt x="3108" y="8633"/>
                    </a:lnTo>
                    <a:lnTo>
                      <a:pt x="3572" y="6228"/>
                    </a:lnTo>
                    <a:lnTo>
                      <a:pt x="3572" y="6204"/>
                    </a:lnTo>
                    <a:cubicBezTo>
                      <a:pt x="3572" y="6132"/>
                      <a:pt x="3513" y="6049"/>
                      <a:pt x="3441" y="6037"/>
                    </a:cubicBezTo>
                    <a:cubicBezTo>
                      <a:pt x="3433" y="6036"/>
                      <a:pt x="3425" y="6036"/>
                      <a:pt x="3417" y="6036"/>
                    </a:cubicBezTo>
                    <a:cubicBezTo>
                      <a:pt x="3332" y="6036"/>
                      <a:pt x="3262" y="6092"/>
                      <a:pt x="3251" y="6168"/>
                    </a:cubicBezTo>
                    <a:lnTo>
                      <a:pt x="2751" y="8657"/>
                    </a:lnTo>
                    <a:cubicBezTo>
                      <a:pt x="2739" y="8716"/>
                      <a:pt x="2751" y="8764"/>
                      <a:pt x="2798" y="8811"/>
                    </a:cubicBezTo>
                    <a:lnTo>
                      <a:pt x="4382" y="10335"/>
                    </a:lnTo>
                    <a:cubicBezTo>
                      <a:pt x="4406" y="10371"/>
                      <a:pt x="4453" y="10383"/>
                      <a:pt x="4501" y="10383"/>
                    </a:cubicBezTo>
                    <a:cubicBezTo>
                      <a:pt x="4537" y="10383"/>
                      <a:pt x="4584" y="10371"/>
                      <a:pt x="4620" y="10335"/>
                    </a:cubicBezTo>
                    <a:lnTo>
                      <a:pt x="6192" y="8811"/>
                    </a:lnTo>
                    <a:cubicBezTo>
                      <a:pt x="6239" y="8764"/>
                      <a:pt x="6251" y="8716"/>
                      <a:pt x="6239" y="8657"/>
                    </a:cubicBezTo>
                    <a:lnTo>
                      <a:pt x="5215" y="3370"/>
                    </a:lnTo>
                    <a:lnTo>
                      <a:pt x="5572" y="2953"/>
                    </a:lnTo>
                    <a:lnTo>
                      <a:pt x="5703" y="3096"/>
                    </a:lnTo>
                    <a:lnTo>
                      <a:pt x="5715" y="3108"/>
                    </a:lnTo>
                    <a:lnTo>
                      <a:pt x="5822" y="3108"/>
                    </a:lnTo>
                    <a:cubicBezTo>
                      <a:pt x="5870" y="3108"/>
                      <a:pt x="5906" y="3073"/>
                      <a:pt x="5941" y="3037"/>
                    </a:cubicBezTo>
                    <a:lnTo>
                      <a:pt x="7001" y="1334"/>
                    </a:lnTo>
                    <a:lnTo>
                      <a:pt x="8751" y="2049"/>
                    </a:lnTo>
                    <a:lnTo>
                      <a:pt x="8751" y="8228"/>
                    </a:lnTo>
                    <a:cubicBezTo>
                      <a:pt x="8751" y="8311"/>
                      <a:pt x="8823" y="8395"/>
                      <a:pt x="8918" y="8395"/>
                    </a:cubicBezTo>
                    <a:cubicBezTo>
                      <a:pt x="9001" y="8395"/>
                      <a:pt x="9085" y="8311"/>
                      <a:pt x="9085" y="8228"/>
                    </a:cubicBezTo>
                    <a:lnTo>
                      <a:pt x="9085" y="1930"/>
                    </a:lnTo>
                    <a:cubicBezTo>
                      <a:pt x="9073" y="1810"/>
                      <a:pt x="9037" y="1751"/>
                      <a:pt x="8978" y="1739"/>
                    </a:cubicBezTo>
                    <a:lnTo>
                      <a:pt x="7108" y="965"/>
                    </a:lnTo>
                    <a:lnTo>
                      <a:pt x="6751" y="72"/>
                    </a:lnTo>
                    <a:lnTo>
                      <a:pt x="6751" y="60"/>
                    </a:lnTo>
                    <a:cubicBezTo>
                      <a:pt x="6751" y="60"/>
                      <a:pt x="6751" y="48"/>
                      <a:pt x="6727" y="48"/>
                    </a:cubicBezTo>
                    <a:lnTo>
                      <a:pt x="6715" y="25"/>
                    </a:lnTo>
                    <a:lnTo>
                      <a:pt x="6703" y="13"/>
                    </a:lnTo>
                    <a:lnTo>
                      <a:pt x="669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0677;p81">
                <a:extLst>
                  <a:ext uri="{FF2B5EF4-FFF2-40B4-BE49-F238E27FC236}">
                    <a16:creationId xmlns:a16="http://schemas.microsoft.com/office/drawing/2014/main" id="{BE282CF4-D0E5-A1D7-4EDE-79C748FFEE19}"/>
                  </a:ext>
                </a:extLst>
              </p:cNvPr>
              <p:cNvSpPr/>
              <p:nvPr/>
            </p:nvSpPr>
            <p:spPr>
              <a:xfrm>
                <a:off x="8036455" y="3934613"/>
                <a:ext cx="291795" cy="226644"/>
              </a:xfrm>
              <a:custGeom>
                <a:avLst/>
                <a:gdLst/>
                <a:ahLst/>
                <a:cxnLst/>
                <a:rect l="l" t="t" r="r" b="b"/>
                <a:pathLst>
                  <a:path w="9168" h="7121" extrusionOk="0">
                    <a:moveTo>
                      <a:pt x="155" y="0"/>
                    </a:moveTo>
                    <a:cubicBezTo>
                      <a:pt x="71" y="0"/>
                      <a:pt x="0" y="72"/>
                      <a:pt x="0" y="167"/>
                    </a:cubicBezTo>
                    <a:lnTo>
                      <a:pt x="0" y="6953"/>
                    </a:lnTo>
                    <a:cubicBezTo>
                      <a:pt x="0" y="7037"/>
                      <a:pt x="71" y="7120"/>
                      <a:pt x="155" y="7120"/>
                    </a:cubicBezTo>
                    <a:lnTo>
                      <a:pt x="9001" y="7120"/>
                    </a:lnTo>
                    <a:cubicBezTo>
                      <a:pt x="9084" y="7120"/>
                      <a:pt x="9168" y="7037"/>
                      <a:pt x="9168" y="6953"/>
                    </a:cubicBezTo>
                    <a:lnTo>
                      <a:pt x="9168" y="4715"/>
                    </a:lnTo>
                    <a:cubicBezTo>
                      <a:pt x="9168" y="4632"/>
                      <a:pt x="9084" y="4560"/>
                      <a:pt x="9001" y="4560"/>
                    </a:cubicBezTo>
                    <a:cubicBezTo>
                      <a:pt x="8906" y="4560"/>
                      <a:pt x="8834" y="4632"/>
                      <a:pt x="8834" y="4715"/>
                    </a:cubicBezTo>
                    <a:lnTo>
                      <a:pt x="8834" y="6787"/>
                    </a:lnTo>
                    <a:lnTo>
                      <a:pt x="321" y="6787"/>
                    </a:lnTo>
                    <a:lnTo>
                      <a:pt x="321" y="167"/>
                    </a:lnTo>
                    <a:cubicBezTo>
                      <a:pt x="321" y="72"/>
                      <a:pt x="250" y="0"/>
                      <a:pt x="1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617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EB6C9D4B-1198-7024-8ACF-38025D487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1075"/>
            <a:ext cx="9144000" cy="432000"/>
          </a:xfrm>
        </p:spPr>
        <p:txBody>
          <a:bodyPr>
            <a:normAutofit fontScale="90000"/>
          </a:bodyPr>
          <a:lstStyle/>
          <a:p>
            <a:r>
              <a:rPr lang="hr-HR" sz="2000" dirty="0"/>
              <a:t>Mjerenje uspješnosti prodavača zbog njihovih kompetencija i napora</a:t>
            </a:r>
          </a:p>
        </p:txBody>
      </p:sp>
      <p:pic>
        <p:nvPicPr>
          <p:cNvPr id="1028" name="Picture 4" descr="ONE thing you can do now for sales success - The Kern Group">
            <a:extLst>
              <a:ext uri="{FF2B5EF4-FFF2-40B4-BE49-F238E27FC236}">
                <a16:creationId xmlns:a16="http://schemas.microsoft.com/office/drawing/2014/main" id="{D42832DA-3DFA-875B-C3ED-F1BB25152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692" y="1059582"/>
            <a:ext cx="5544616" cy="33489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079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7F181914-D3A3-B667-0A15-218FA29FC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9750"/>
            <a:ext cx="9144000" cy="432000"/>
          </a:xfrm>
        </p:spPr>
        <p:txBody>
          <a:bodyPr/>
          <a:lstStyle/>
          <a:p>
            <a:r>
              <a:rPr lang="hr-HR" dirty="0"/>
              <a:t>Upravljanje s prodajom i </a:t>
            </a:r>
            <a:r>
              <a:rPr lang="hr-HR" dirty="0" err="1"/>
              <a:t>coaching</a:t>
            </a:r>
            <a:r>
              <a:rPr lang="hr-HR" dirty="0"/>
              <a:t> prodavača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50811643-DE00-B632-FA88-05D80A657A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80" b="9400"/>
          <a:stretch/>
        </p:blipFill>
        <p:spPr bwMode="auto">
          <a:xfrm>
            <a:off x="1685262" y="1059582"/>
            <a:ext cx="5773476" cy="33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542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Naslov 2">
            <a:extLst>
              <a:ext uri="{FF2B5EF4-FFF2-40B4-BE49-F238E27FC236}">
                <a16:creationId xmlns:a16="http://schemas.microsoft.com/office/drawing/2014/main" id="{48F7EF41-96AA-9240-1732-9311659D6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39750"/>
            <a:ext cx="7704000" cy="432000"/>
          </a:xfrm>
        </p:spPr>
        <p:txBody>
          <a:bodyPr/>
          <a:lstStyle/>
          <a:p>
            <a:pPr algn="ctr"/>
            <a:r>
              <a:rPr lang="hr-HR" sz="2800" dirty="0"/>
              <a:t>Plaćanje i nagrađivanje</a:t>
            </a:r>
          </a:p>
        </p:txBody>
      </p:sp>
      <p:pic>
        <p:nvPicPr>
          <p:cNvPr id="29" name="Slika 28">
            <a:extLst>
              <a:ext uri="{FF2B5EF4-FFF2-40B4-BE49-F238E27FC236}">
                <a16:creationId xmlns:a16="http://schemas.microsoft.com/office/drawing/2014/main" id="{2B2640A0-75F6-B4EE-B705-5613FBFCED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" t="4875" r="320" b="2593"/>
          <a:stretch/>
        </p:blipFill>
        <p:spPr>
          <a:xfrm>
            <a:off x="1913022" y="1041750"/>
            <a:ext cx="5317956" cy="33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981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D4F78933-031E-7187-D396-C682E7857E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67672BE4-F308-6A2A-5787-66665A06F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41750"/>
            <a:ext cx="8640960" cy="432000"/>
          </a:xfrm>
        </p:spPr>
        <p:txBody>
          <a:bodyPr/>
          <a:lstStyle/>
          <a:p>
            <a:r>
              <a:rPr lang="sl-SI" dirty="0" err="1"/>
              <a:t>Onboarding</a:t>
            </a:r>
            <a:r>
              <a:rPr lang="sl-SI" dirty="0"/>
              <a:t> novih </a:t>
            </a:r>
            <a:r>
              <a:rPr lang="sl-SI" dirty="0" err="1"/>
              <a:t>prodavača</a:t>
            </a:r>
            <a:endParaRPr lang="sl-SI" dirty="0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F2D8994C-F9A1-4816-3424-F58D4AEC0B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6"/>
          <a:stretch/>
        </p:blipFill>
        <p:spPr bwMode="auto">
          <a:xfrm>
            <a:off x="1861918" y="1011047"/>
            <a:ext cx="5410082" cy="34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560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EB6C9D4B-1198-7024-8ACF-38025D487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9750"/>
            <a:ext cx="9144000" cy="432000"/>
          </a:xfrm>
        </p:spPr>
        <p:txBody>
          <a:bodyPr/>
          <a:lstStyle/>
          <a:p>
            <a:r>
              <a:rPr lang="hr-HR" dirty="0"/>
              <a:t>Vođenje i motiviranje prodavača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9F131AA-553D-4F95-3567-E9E4987CD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033" y="1041750"/>
            <a:ext cx="5949933" cy="33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951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AA210539-D5E4-5AD9-F77D-5DAE9E43D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71361"/>
            <a:ext cx="8640960" cy="432000"/>
          </a:xfrm>
        </p:spPr>
        <p:txBody>
          <a:bodyPr/>
          <a:lstStyle/>
          <a:p>
            <a:r>
              <a:rPr lang="hr-HR" dirty="0"/>
              <a:t>Predviđanje prodaje (Sales </a:t>
            </a:r>
            <a:r>
              <a:rPr lang="hr-HR" dirty="0" err="1"/>
              <a:t>Forecasting</a:t>
            </a:r>
            <a:r>
              <a:rPr lang="hr-HR" dirty="0"/>
              <a:t>)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C10C69C-C985-9E9C-DA19-B17B7B651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000" y="1086750"/>
            <a:ext cx="4859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70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7"/>
          <p:cNvSpPr txBox="1">
            <a:spLocks noGrp="1"/>
          </p:cNvSpPr>
          <p:nvPr>
            <p:ph type="title"/>
          </p:nvPr>
        </p:nvSpPr>
        <p:spPr>
          <a:xfrm>
            <a:off x="522002" y="1655358"/>
            <a:ext cx="387715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postavljanja kriterija uspješnosti - KPI</a:t>
            </a:r>
          </a:p>
        </p:txBody>
      </p:sp>
      <p:sp>
        <p:nvSpPr>
          <p:cNvPr id="255" name="Google Shape;255;p37"/>
          <p:cNvSpPr txBox="1">
            <a:spLocks noGrp="1"/>
          </p:cNvSpPr>
          <p:nvPr>
            <p:ph type="title" idx="2"/>
          </p:nvPr>
        </p:nvSpPr>
        <p:spPr>
          <a:xfrm>
            <a:off x="522000" y="1274974"/>
            <a:ext cx="1120374" cy="3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01</a:t>
            </a:r>
          </a:p>
        </p:txBody>
      </p:sp>
      <p:sp>
        <p:nvSpPr>
          <p:cNvPr id="257" name="Google Shape;257;p37"/>
          <p:cNvSpPr txBox="1">
            <a:spLocks noGrp="1"/>
          </p:cNvSpPr>
          <p:nvPr>
            <p:ph type="title" idx="3"/>
          </p:nvPr>
        </p:nvSpPr>
        <p:spPr>
          <a:xfrm>
            <a:off x="4736400" y="1655371"/>
            <a:ext cx="41106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postavljanja visine ciljeva za svakog prodavača</a:t>
            </a:r>
          </a:p>
        </p:txBody>
      </p:sp>
      <p:sp>
        <p:nvSpPr>
          <p:cNvPr id="258" name="Google Shape;258;p37"/>
          <p:cNvSpPr txBox="1">
            <a:spLocks noGrp="1"/>
          </p:cNvSpPr>
          <p:nvPr>
            <p:ph type="title" idx="4"/>
          </p:nvPr>
        </p:nvSpPr>
        <p:spPr>
          <a:xfrm>
            <a:off x="4736401" y="1274974"/>
            <a:ext cx="1065600" cy="3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02</a:t>
            </a:r>
          </a:p>
        </p:txBody>
      </p:sp>
      <p:sp>
        <p:nvSpPr>
          <p:cNvPr id="260" name="Google Shape;260;p37"/>
          <p:cNvSpPr txBox="1">
            <a:spLocks noGrp="1"/>
          </p:cNvSpPr>
          <p:nvPr>
            <p:ph type="title" idx="6"/>
          </p:nvPr>
        </p:nvSpPr>
        <p:spPr>
          <a:xfrm>
            <a:off x="522002" y="3174733"/>
            <a:ext cx="4049998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određivanja načina i automatizacije mjerenja </a:t>
            </a:r>
          </a:p>
        </p:txBody>
      </p:sp>
      <p:sp>
        <p:nvSpPr>
          <p:cNvPr id="261" name="Google Shape;261;p37"/>
          <p:cNvSpPr txBox="1">
            <a:spLocks noGrp="1"/>
          </p:cNvSpPr>
          <p:nvPr>
            <p:ph type="title" idx="7"/>
          </p:nvPr>
        </p:nvSpPr>
        <p:spPr>
          <a:xfrm>
            <a:off x="522000" y="2794326"/>
            <a:ext cx="1120374" cy="3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03</a:t>
            </a:r>
          </a:p>
        </p:txBody>
      </p:sp>
      <p:sp>
        <p:nvSpPr>
          <p:cNvPr id="263" name="Google Shape;263;p37"/>
          <p:cNvSpPr txBox="1">
            <a:spLocks noGrp="1"/>
          </p:cNvSpPr>
          <p:nvPr>
            <p:ph type="title" idx="9"/>
          </p:nvPr>
        </p:nvSpPr>
        <p:spPr>
          <a:xfrm>
            <a:off x="4736400" y="3174738"/>
            <a:ext cx="36876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korištenja rezultata</a:t>
            </a:r>
          </a:p>
        </p:txBody>
      </p:sp>
      <p:sp>
        <p:nvSpPr>
          <p:cNvPr id="264" name="Google Shape;264;p37"/>
          <p:cNvSpPr txBox="1">
            <a:spLocks noGrp="1"/>
          </p:cNvSpPr>
          <p:nvPr>
            <p:ph type="title" idx="13"/>
          </p:nvPr>
        </p:nvSpPr>
        <p:spPr>
          <a:xfrm>
            <a:off x="4736400" y="2794326"/>
            <a:ext cx="1065600" cy="3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04</a:t>
            </a:r>
          </a:p>
        </p:txBody>
      </p:sp>
      <p:sp>
        <p:nvSpPr>
          <p:cNvPr id="266" name="Google Shape;266;p37"/>
          <p:cNvSpPr txBox="1">
            <a:spLocks noGrp="1"/>
          </p:cNvSpPr>
          <p:nvPr>
            <p:ph type="title" idx="15"/>
          </p:nvPr>
        </p:nvSpPr>
        <p:spPr>
          <a:xfrm>
            <a:off x="495000" y="204750"/>
            <a:ext cx="8172000" cy="4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 dirty="0"/>
              <a:t>Sales performance management je proces…</a:t>
            </a:r>
          </a:p>
        </p:txBody>
      </p:sp>
    </p:spTree>
    <p:extLst>
      <p:ext uri="{BB962C8B-B14F-4D97-AF65-F5344CB8AC3E}">
        <p14:creationId xmlns:p14="http://schemas.microsoft.com/office/powerpoint/2010/main" val="1496409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8"/>
          <p:cNvSpPr txBox="1">
            <a:spLocks noGrp="1"/>
          </p:cNvSpPr>
          <p:nvPr>
            <p:ph type="title"/>
          </p:nvPr>
        </p:nvSpPr>
        <p:spPr>
          <a:xfrm>
            <a:off x="103262" y="1678775"/>
            <a:ext cx="8924175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3400" dirty="0"/>
              <a:t>Postavljanje kriterija uspješnosti - KPI</a:t>
            </a:r>
          </a:p>
        </p:txBody>
      </p:sp>
      <p:sp>
        <p:nvSpPr>
          <p:cNvPr id="274" name="Google Shape;274;p38"/>
          <p:cNvSpPr txBox="1">
            <a:spLocks noGrp="1"/>
          </p:cNvSpPr>
          <p:nvPr>
            <p:ph type="title" idx="2"/>
          </p:nvPr>
        </p:nvSpPr>
        <p:spPr>
          <a:xfrm>
            <a:off x="3228000" y="540000"/>
            <a:ext cx="2688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sl-SI" dirty="0"/>
              <a:t>1</a:t>
            </a:r>
            <a:endParaRPr dirty="0"/>
          </a:p>
        </p:txBody>
      </p:sp>
      <p:cxnSp>
        <p:nvCxnSpPr>
          <p:cNvPr id="275" name="Google Shape;275;p38"/>
          <p:cNvCxnSpPr/>
          <p:nvPr/>
        </p:nvCxnSpPr>
        <p:spPr>
          <a:xfrm>
            <a:off x="1871400" y="2561740"/>
            <a:ext cx="5401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8" name="Skupina 57">
            <a:extLst>
              <a:ext uri="{FF2B5EF4-FFF2-40B4-BE49-F238E27FC236}">
                <a16:creationId xmlns:a16="http://schemas.microsoft.com/office/drawing/2014/main" id="{BE8EEE95-367B-20DB-CC7C-FCC65B8557A4}"/>
              </a:ext>
            </a:extLst>
          </p:cNvPr>
          <p:cNvGrpSpPr/>
          <p:nvPr/>
        </p:nvGrpSpPr>
        <p:grpSpPr>
          <a:xfrm>
            <a:off x="-869207" y="3201750"/>
            <a:ext cx="10027016" cy="1710000"/>
            <a:chOff x="-861808" y="3161375"/>
            <a:chExt cx="10027016" cy="1777200"/>
          </a:xfrm>
        </p:grpSpPr>
        <p:sp>
          <p:nvSpPr>
            <p:cNvPr id="59" name="Google Shape;276;p38">
              <a:extLst>
                <a:ext uri="{FF2B5EF4-FFF2-40B4-BE49-F238E27FC236}">
                  <a16:creationId xmlns:a16="http://schemas.microsoft.com/office/drawing/2014/main" id="{9E8533A0-86F2-9765-EFD5-7405F04C38CC}"/>
                </a:ext>
              </a:extLst>
            </p:cNvPr>
            <p:cNvSpPr/>
            <p:nvPr/>
          </p:nvSpPr>
          <p:spPr>
            <a:xfrm flipH="1">
              <a:off x="5573400" y="43439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grpSp>
          <p:nvGrpSpPr>
            <p:cNvPr id="60" name="Google Shape;289;p38">
              <a:extLst>
                <a:ext uri="{FF2B5EF4-FFF2-40B4-BE49-F238E27FC236}">
                  <a16:creationId xmlns:a16="http://schemas.microsoft.com/office/drawing/2014/main" id="{01994FAF-D621-6D21-8591-D052233D56D6}"/>
                </a:ext>
              </a:extLst>
            </p:cNvPr>
            <p:cNvGrpSpPr/>
            <p:nvPr/>
          </p:nvGrpSpPr>
          <p:grpSpPr>
            <a:xfrm>
              <a:off x="2668350" y="4471188"/>
              <a:ext cx="340175" cy="340175"/>
              <a:chOff x="3274538" y="1569075"/>
              <a:chExt cx="340175" cy="340175"/>
            </a:xfrm>
          </p:grpSpPr>
          <p:sp>
            <p:nvSpPr>
              <p:cNvPr id="353" name="Google Shape;290;p38">
                <a:extLst>
                  <a:ext uri="{FF2B5EF4-FFF2-40B4-BE49-F238E27FC236}">
                    <a16:creationId xmlns:a16="http://schemas.microsoft.com/office/drawing/2014/main" id="{D4DBAB9A-0E51-6E3D-41E4-155B85185B12}"/>
                  </a:ext>
                </a:extLst>
              </p:cNvPr>
              <p:cNvSpPr/>
              <p:nvPr/>
            </p:nvSpPr>
            <p:spPr>
              <a:xfrm>
                <a:off x="3274538" y="1569075"/>
                <a:ext cx="340175" cy="340175"/>
              </a:xfrm>
              <a:custGeom>
                <a:avLst/>
                <a:gdLst/>
                <a:ahLst/>
                <a:cxnLst/>
                <a:rect l="l" t="t" r="r" b="b"/>
                <a:pathLst>
                  <a:path w="13607" h="13607" extrusionOk="0">
                    <a:moveTo>
                      <a:pt x="9992" y="532"/>
                    </a:moveTo>
                    <a:cubicBezTo>
                      <a:pt x="10139" y="532"/>
                      <a:pt x="10257" y="651"/>
                      <a:pt x="10257" y="798"/>
                    </a:cubicBezTo>
                    <a:lnTo>
                      <a:pt x="10257" y="1064"/>
                    </a:lnTo>
                    <a:lnTo>
                      <a:pt x="8398" y="1064"/>
                    </a:lnTo>
                    <a:cubicBezTo>
                      <a:pt x="8251" y="1064"/>
                      <a:pt x="8132" y="1183"/>
                      <a:pt x="8132" y="1328"/>
                    </a:cubicBezTo>
                    <a:lnTo>
                      <a:pt x="5474" y="1328"/>
                    </a:lnTo>
                    <a:cubicBezTo>
                      <a:pt x="5474" y="1183"/>
                      <a:pt x="5355" y="1064"/>
                      <a:pt x="5208" y="1064"/>
                    </a:cubicBezTo>
                    <a:lnTo>
                      <a:pt x="3349" y="1064"/>
                    </a:lnTo>
                    <a:lnTo>
                      <a:pt x="3349" y="798"/>
                    </a:lnTo>
                    <a:cubicBezTo>
                      <a:pt x="3349" y="651"/>
                      <a:pt x="3468" y="532"/>
                      <a:pt x="3615" y="532"/>
                    </a:cubicBezTo>
                    <a:close/>
                    <a:moveTo>
                      <a:pt x="13075" y="3455"/>
                    </a:moveTo>
                    <a:lnTo>
                      <a:pt x="13075" y="6379"/>
                    </a:lnTo>
                    <a:lnTo>
                      <a:pt x="7760" y="6379"/>
                    </a:lnTo>
                    <a:lnTo>
                      <a:pt x="7760" y="5558"/>
                    </a:lnTo>
                    <a:cubicBezTo>
                      <a:pt x="7760" y="5488"/>
                      <a:pt x="7732" y="5421"/>
                      <a:pt x="7683" y="5371"/>
                    </a:cubicBezTo>
                    <a:lnTo>
                      <a:pt x="7228" y="4917"/>
                    </a:lnTo>
                    <a:lnTo>
                      <a:pt x="7683" y="4463"/>
                    </a:lnTo>
                    <a:cubicBezTo>
                      <a:pt x="7732" y="4413"/>
                      <a:pt x="7760" y="4345"/>
                      <a:pt x="7760" y="4274"/>
                    </a:cubicBezTo>
                    <a:lnTo>
                      <a:pt x="7760" y="3455"/>
                    </a:lnTo>
                    <a:close/>
                    <a:moveTo>
                      <a:pt x="5848" y="7495"/>
                    </a:moveTo>
                    <a:lnTo>
                      <a:pt x="5848" y="8314"/>
                    </a:lnTo>
                    <a:cubicBezTo>
                      <a:pt x="5848" y="8384"/>
                      <a:pt x="5874" y="8451"/>
                      <a:pt x="5925" y="8503"/>
                    </a:cubicBezTo>
                    <a:lnTo>
                      <a:pt x="6379" y="8955"/>
                    </a:lnTo>
                    <a:lnTo>
                      <a:pt x="5925" y="9409"/>
                    </a:lnTo>
                    <a:cubicBezTo>
                      <a:pt x="5876" y="9459"/>
                      <a:pt x="5848" y="9527"/>
                      <a:pt x="5848" y="9598"/>
                    </a:cubicBezTo>
                    <a:lnTo>
                      <a:pt x="5848" y="10417"/>
                    </a:lnTo>
                    <a:lnTo>
                      <a:pt x="533" y="10417"/>
                    </a:lnTo>
                    <a:lnTo>
                      <a:pt x="533" y="7495"/>
                    </a:lnTo>
                    <a:close/>
                    <a:moveTo>
                      <a:pt x="10257" y="1594"/>
                    </a:moveTo>
                    <a:lnTo>
                      <a:pt x="10257" y="2923"/>
                    </a:lnTo>
                    <a:lnTo>
                      <a:pt x="7760" y="2923"/>
                    </a:lnTo>
                    <a:cubicBezTo>
                      <a:pt x="7468" y="2923"/>
                      <a:pt x="7228" y="3161"/>
                      <a:pt x="7228" y="3455"/>
                    </a:cubicBezTo>
                    <a:lnTo>
                      <a:pt x="7228" y="4164"/>
                    </a:lnTo>
                    <a:lnTo>
                      <a:pt x="6852" y="4540"/>
                    </a:lnTo>
                    <a:cubicBezTo>
                      <a:pt x="6753" y="4641"/>
                      <a:pt x="6697" y="4775"/>
                      <a:pt x="6697" y="4917"/>
                    </a:cubicBezTo>
                    <a:cubicBezTo>
                      <a:pt x="6697" y="5059"/>
                      <a:pt x="6753" y="5191"/>
                      <a:pt x="6852" y="5292"/>
                    </a:cubicBezTo>
                    <a:lnTo>
                      <a:pt x="7228" y="5668"/>
                    </a:lnTo>
                    <a:lnTo>
                      <a:pt x="7228" y="6379"/>
                    </a:lnTo>
                    <a:cubicBezTo>
                      <a:pt x="7228" y="6671"/>
                      <a:pt x="7468" y="6909"/>
                      <a:pt x="7760" y="6909"/>
                    </a:cubicBezTo>
                    <a:lnTo>
                      <a:pt x="10257" y="6909"/>
                    </a:lnTo>
                    <a:lnTo>
                      <a:pt x="10257" y="12012"/>
                    </a:lnTo>
                    <a:lnTo>
                      <a:pt x="8000" y="12012"/>
                    </a:lnTo>
                    <a:cubicBezTo>
                      <a:pt x="7853" y="12012"/>
                      <a:pt x="7734" y="12131"/>
                      <a:pt x="7734" y="12278"/>
                    </a:cubicBezTo>
                    <a:cubicBezTo>
                      <a:pt x="7734" y="12423"/>
                      <a:pt x="7853" y="12542"/>
                      <a:pt x="8000" y="12542"/>
                    </a:cubicBezTo>
                    <a:lnTo>
                      <a:pt x="10257" y="12542"/>
                    </a:lnTo>
                    <a:lnTo>
                      <a:pt x="10257" y="12808"/>
                    </a:lnTo>
                    <a:cubicBezTo>
                      <a:pt x="10257" y="12955"/>
                      <a:pt x="10139" y="13074"/>
                      <a:pt x="9993" y="13074"/>
                    </a:cubicBezTo>
                    <a:lnTo>
                      <a:pt x="3615" y="13074"/>
                    </a:lnTo>
                    <a:cubicBezTo>
                      <a:pt x="3468" y="13074"/>
                      <a:pt x="3349" y="12955"/>
                      <a:pt x="3349" y="12808"/>
                    </a:cubicBezTo>
                    <a:lnTo>
                      <a:pt x="3349" y="12542"/>
                    </a:lnTo>
                    <a:lnTo>
                      <a:pt x="5608" y="12542"/>
                    </a:lnTo>
                    <a:cubicBezTo>
                      <a:pt x="5755" y="12542"/>
                      <a:pt x="5874" y="12423"/>
                      <a:pt x="5874" y="12278"/>
                    </a:cubicBezTo>
                    <a:cubicBezTo>
                      <a:pt x="5874" y="12131"/>
                      <a:pt x="5755" y="12012"/>
                      <a:pt x="5608" y="12012"/>
                    </a:cubicBezTo>
                    <a:lnTo>
                      <a:pt x="3349" y="12012"/>
                    </a:lnTo>
                    <a:lnTo>
                      <a:pt x="3349" y="10949"/>
                    </a:lnTo>
                    <a:lnTo>
                      <a:pt x="5848" y="10949"/>
                    </a:lnTo>
                    <a:cubicBezTo>
                      <a:pt x="6140" y="10949"/>
                      <a:pt x="6378" y="10711"/>
                      <a:pt x="6378" y="10417"/>
                    </a:cubicBezTo>
                    <a:lnTo>
                      <a:pt x="6378" y="9708"/>
                    </a:lnTo>
                    <a:lnTo>
                      <a:pt x="6754" y="9332"/>
                    </a:lnTo>
                    <a:cubicBezTo>
                      <a:pt x="6855" y="9231"/>
                      <a:pt x="6910" y="9097"/>
                      <a:pt x="6910" y="8955"/>
                    </a:cubicBezTo>
                    <a:cubicBezTo>
                      <a:pt x="6910" y="8813"/>
                      <a:pt x="6855" y="8679"/>
                      <a:pt x="6754" y="8580"/>
                    </a:cubicBezTo>
                    <a:lnTo>
                      <a:pt x="6378" y="8204"/>
                    </a:lnTo>
                    <a:lnTo>
                      <a:pt x="6378" y="7493"/>
                    </a:lnTo>
                    <a:cubicBezTo>
                      <a:pt x="6378" y="7201"/>
                      <a:pt x="6140" y="6963"/>
                      <a:pt x="5848" y="6963"/>
                    </a:cubicBezTo>
                    <a:lnTo>
                      <a:pt x="3349" y="6963"/>
                    </a:lnTo>
                    <a:lnTo>
                      <a:pt x="3349" y="1594"/>
                    </a:lnTo>
                    <a:lnTo>
                      <a:pt x="5015" y="1594"/>
                    </a:lnTo>
                    <a:cubicBezTo>
                      <a:pt x="5106" y="1754"/>
                      <a:pt x="5278" y="1860"/>
                      <a:pt x="5474" y="1860"/>
                    </a:cubicBezTo>
                    <a:lnTo>
                      <a:pt x="8132" y="1860"/>
                    </a:lnTo>
                    <a:cubicBezTo>
                      <a:pt x="8328" y="1860"/>
                      <a:pt x="8500" y="1754"/>
                      <a:pt x="8593" y="1594"/>
                    </a:cubicBezTo>
                    <a:close/>
                    <a:moveTo>
                      <a:pt x="3615" y="0"/>
                    </a:moveTo>
                    <a:cubicBezTo>
                      <a:pt x="3175" y="0"/>
                      <a:pt x="2817" y="358"/>
                      <a:pt x="2817" y="798"/>
                    </a:cubicBezTo>
                    <a:lnTo>
                      <a:pt x="2817" y="6963"/>
                    </a:lnTo>
                    <a:lnTo>
                      <a:pt x="531" y="6963"/>
                    </a:lnTo>
                    <a:cubicBezTo>
                      <a:pt x="239" y="6963"/>
                      <a:pt x="1" y="7201"/>
                      <a:pt x="1" y="7493"/>
                    </a:cubicBezTo>
                    <a:lnTo>
                      <a:pt x="1" y="10417"/>
                    </a:lnTo>
                    <a:cubicBezTo>
                      <a:pt x="1" y="10711"/>
                      <a:pt x="239" y="10949"/>
                      <a:pt x="531" y="10949"/>
                    </a:cubicBezTo>
                    <a:lnTo>
                      <a:pt x="2817" y="10949"/>
                    </a:lnTo>
                    <a:lnTo>
                      <a:pt x="2817" y="12808"/>
                    </a:lnTo>
                    <a:cubicBezTo>
                      <a:pt x="2817" y="13249"/>
                      <a:pt x="3174" y="13606"/>
                      <a:pt x="3615" y="13606"/>
                    </a:cubicBezTo>
                    <a:lnTo>
                      <a:pt x="9992" y="13606"/>
                    </a:lnTo>
                    <a:cubicBezTo>
                      <a:pt x="10431" y="13606"/>
                      <a:pt x="10789" y="13249"/>
                      <a:pt x="10789" y="12808"/>
                    </a:cubicBezTo>
                    <a:lnTo>
                      <a:pt x="10789" y="6909"/>
                    </a:lnTo>
                    <a:lnTo>
                      <a:pt x="13075" y="6909"/>
                    </a:lnTo>
                    <a:cubicBezTo>
                      <a:pt x="13367" y="6909"/>
                      <a:pt x="13607" y="6671"/>
                      <a:pt x="13607" y="6379"/>
                    </a:cubicBezTo>
                    <a:lnTo>
                      <a:pt x="13607" y="3455"/>
                    </a:lnTo>
                    <a:cubicBezTo>
                      <a:pt x="13607" y="3161"/>
                      <a:pt x="13367" y="2923"/>
                      <a:pt x="13075" y="2923"/>
                    </a:cubicBezTo>
                    <a:lnTo>
                      <a:pt x="10789" y="2923"/>
                    </a:lnTo>
                    <a:lnTo>
                      <a:pt x="10789" y="798"/>
                    </a:lnTo>
                    <a:cubicBezTo>
                      <a:pt x="10789" y="358"/>
                      <a:pt x="10431" y="0"/>
                      <a:pt x="99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291;p38">
                <a:extLst>
                  <a:ext uri="{FF2B5EF4-FFF2-40B4-BE49-F238E27FC236}">
                    <a16:creationId xmlns:a16="http://schemas.microsoft.com/office/drawing/2014/main" id="{950575A3-246B-E70F-363C-6F8F5BDE6F4D}"/>
                  </a:ext>
                </a:extLst>
              </p:cNvPr>
              <p:cNvSpPr/>
              <p:nvPr/>
            </p:nvSpPr>
            <p:spPr>
              <a:xfrm>
                <a:off x="3371538" y="1642150"/>
                <a:ext cx="465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533" extrusionOk="0">
                    <a:moveTo>
                      <a:pt x="266" y="0"/>
                    </a:moveTo>
                    <a:cubicBezTo>
                      <a:pt x="119" y="0"/>
                      <a:pt x="1" y="119"/>
                      <a:pt x="1" y="266"/>
                    </a:cubicBezTo>
                    <a:cubicBezTo>
                      <a:pt x="1" y="413"/>
                      <a:pt x="119" y="532"/>
                      <a:pt x="266" y="532"/>
                    </a:cubicBezTo>
                    <a:lnTo>
                      <a:pt x="1594" y="532"/>
                    </a:lnTo>
                    <a:cubicBezTo>
                      <a:pt x="1741" y="532"/>
                      <a:pt x="1860" y="413"/>
                      <a:pt x="1860" y="266"/>
                    </a:cubicBezTo>
                    <a:cubicBezTo>
                      <a:pt x="1860" y="119"/>
                      <a:pt x="1741" y="0"/>
                      <a:pt x="15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292;p38">
                <a:extLst>
                  <a:ext uri="{FF2B5EF4-FFF2-40B4-BE49-F238E27FC236}">
                    <a16:creationId xmlns:a16="http://schemas.microsoft.com/office/drawing/2014/main" id="{66C56813-B977-E8B2-D205-1D9678462D35}"/>
                  </a:ext>
                </a:extLst>
              </p:cNvPr>
              <p:cNvSpPr/>
              <p:nvPr/>
            </p:nvSpPr>
            <p:spPr>
              <a:xfrm>
                <a:off x="3371538" y="1671375"/>
                <a:ext cx="465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533" extrusionOk="0">
                    <a:moveTo>
                      <a:pt x="266" y="1"/>
                    </a:moveTo>
                    <a:cubicBezTo>
                      <a:pt x="119" y="1"/>
                      <a:pt x="1" y="120"/>
                      <a:pt x="1" y="267"/>
                    </a:cubicBezTo>
                    <a:cubicBezTo>
                      <a:pt x="1" y="414"/>
                      <a:pt x="119" y="533"/>
                      <a:pt x="266" y="533"/>
                    </a:cubicBezTo>
                    <a:lnTo>
                      <a:pt x="1594" y="533"/>
                    </a:lnTo>
                    <a:cubicBezTo>
                      <a:pt x="1741" y="533"/>
                      <a:pt x="1860" y="414"/>
                      <a:pt x="1860" y="267"/>
                    </a:cubicBezTo>
                    <a:cubicBezTo>
                      <a:pt x="1860" y="120"/>
                      <a:pt x="1741" y="1"/>
                      <a:pt x="15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293;p38">
                <a:extLst>
                  <a:ext uri="{FF2B5EF4-FFF2-40B4-BE49-F238E27FC236}">
                    <a16:creationId xmlns:a16="http://schemas.microsoft.com/office/drawing/2014/main" id="{E74FB539-BB96-120A-6EA5-98A96DFC4CF6}"/>
                  </a:ext>
                </a:extLst>
              </p:cNvPr>
              <p:cNvSpPr/>
              <p:nvPr/>
            </p:nvSpPr>
            <p:spPr>
              <a:xfrm>
                <a:off x="3371538" y="1700625"/>
                <a:ext cx="46525" cy="13300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532" extrusionOk="0">
                    <a:moveTo>
                      <a:pt x="266" y="0"/>
                    </a:moveTo>
                    <a:cubicBezTo>
                      <a:pt x="119" y="0"/>
                      <a:pt x="1" y="119"/>
                      <a:pt x="1" y="266"/>
                    </a:cubicBezTo>
                    <a:cubicBezTo>
                      <a:pt x="1" y="413"/>
                      <a:pt x="119" y="532"/>
                      <a:pt x="266" y="532"/>
                    </a:cubicBezTo>
                    <a:lnTo>
                      <a:pt x="1594" y="532"/>
                    </a:lnTo>
                    <a:cubicBezTo>
                      <a:pt x="1741" y="532"/>
                      <a:pt x="1860" y="413"/>
                      <a:pt x="1860" y="266"/>
                    </a:cubicBezTo>
                    <a:cubicBezTo>
                      <a:pt x="1860" y="119"/>
                      <a:pt x="1741" y="0"/>
                      <a:pt x="15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294;p38">
                <a:extLst>
                  <a:ext uri="{FF2B5EF4-FFF2-40B4-BE49-F238E27FC236}">
                    <a16:creationId xmlns:a16="http://schemas.microsoft.com/office/drawing/2014/main" id="{80E165D3-67B4-C997-09AE-9DB43213D543}"/>
                  </a:ext>
                </a:extLst>
              </p:cNvPr>
              <p:cNvSpPr/>
              <p:nvPr/>
            </p:nvSpPr>
            <p:spPr>
              <a:xfrm>
                <a:off x="3471163" y="1771025"/>
                <a:ext cx="46575" cy="13300"/>
              </a:xfrm>
              <a:custGeom>
                <a:avLst/>
                <a:gdLst/>
                <a:ahLst/>
                <a:cxnLst/>
                <a:rect l="l" t="t" r="r" b="b"/>
                <a:pathLst>
                  <a:path w="1863" h="532" extrusionOk="0">
                    <a:moveTo>
                      <a:pt x="267" y="0"/>
                    </a:moveTo>
                    <a:cubicBezTo>
                      <a:pt x="120" y="0"/>
                      <a:pt x="1" y="119"/>
                      <a:pt x="1" y="266"/>
                    </a:cubicBezTo>
                    <a:cubicBezTo>
                      <a:pt x="1" y="413"/>
                      <a:pt x="120" y="532"/>
                      <a:pt x="267" y="532"/>
                    </a:cubicBezTo>
                    <a:lnTo>
                      <a:pt x="1596" y="532"/>
                    </a:lnTo>
                    <a:cubicBezTo>
                      <a:pt x="1742" y="532"/>
                      <a:pt x="1862" y="413"/>
                      <a:pt x="1862" y="266"/>
                    </a:cubicBezTo>
                    <a:cubicBezTo>
                      <a:pt x="1862" y="119"/>
                      <a:pt x="1742" y="0"/>
                      <a:pt x="1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295;p38">
                <a:extLst>
                  <a:ext uri="{FF2B5EF4-FFF2-40B4-BE49-F238E27FC236}">
                    <a16:creationId xmlns:a16="http://schemas.microsoft.com/office/drawing/2014/main" id="{4F9F4290-5A8D-2674-A080-1A9081B88A4F}"/>
                  </a:ext>
                </a:extLst>
              </p:cNvPr>
              <p:cNvSpPr/>
              <p:nvPr/>
            </p:nvSpPr>
            <p:spPr>
              <a:xfrm>
                <a:off x="3471163" y="1800250"/>
                <a:ext cx="4657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3" h="533" extrusionOk="0">
                    <a:moveTo>
                      <a:pt x="267" y="0"/>
                    </a:moveTo>
                    <a:cubicBezTo>
                      <a:pt x="120" y="0"/>
                      <a:pt x="1" y="119"/>
                      <a:pt x="1" y="266"/>
                    </a:cubicBezTo>
                    <a:cubicBezTo>
                      <a:pt x="1" y="413"/>
                      <a:pt x="120" y="532"/>
                      <a:pt x="267" y="532"/>
                    </a:cubicBezTo>
                    <a:lnTo>
                      <a:pt x="1596" y="532"/>
                    </a:lnTo>
                    <a:cubicBezTo>
                      <a:pt x="1742" y="532"/>
                      <a:pt x="1862" y="413"/>
                      <a:pt x="1862" y="266"/>
                    </a:cubicBezTo>
                    <a:cubicBezTo>
                      <a:pt x="1862" y="119"/>
                      <a:pt x="1742" y="0"/>
                      <a:pt x="1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296;p38">
                <a:extLst>
                  <a:ext uri="{FF2B5EF4-FFF2-40B4-BE49-F238E27FC236}">
                    <a16:creationId xmlns:a16="http://schemas.microsoft.com/office/drawing/2014/main" id="{275974D6-312A-6605-AAEE-C3F4090BA1E7}"/>
                  </a:ext>
                </a:extLst>
              </p:cNvPr>
              <p:cNvSpPr/>
              <p:nvPr/>
            </p:nvSpPr>
            <p:spPr>
              <a:xfrm>
                <a:off x="3471163" y="1829475"/>
                <a:ext cx="4657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3" h="533" extrusionOk="0">
                    <a:moveTo>
                      <a:pt x="267" y="1"/>
                    </a:moveTo>
                    <a:cubicBezTo>
                      <a:pt x="120" y="1"/>
                      <a:pt x="1" y="120"/>
                      <a:pt x="1" y="267"/>
                    </a:cubicBezTo>
                    <a:cubicBezTo>
                      <a:pt x="1" y="414"/>
                      <a:pt x="120" y="533"/>
                      <a:pt x="267" y="533"/>
                    </a:cubicBezTo>
                    <a:lnTo>
                      <a:pt x="1596" y="533"/>
                    </a:lnTo>
                    <a:cubicBezTo>
                      <a:pt x="1742" y="533"/>
                      <a:pt x="1862" y="414"/>
                      <a:pt x="1862" y="267"/>
                    </a:cubicBezTo>
                    <a:cubicBezTo>
                      <a:pt x="1862" y="120"/>
                      <a:pt x="1742" y="1"/>
                      <a:pt x="159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297;p38">
                <a:extLst>
                  <a:ext uri="{FF2B5EF4-FFF2-40B4-BE49-F238E27FC236}">
                    <a16:creationId xmlns:a16="http://schemas.microsoft.com/office/drawing/2014/main" id="{B9EE9EF0-F1AA-17BF-58A5-9ED53419D0D7}"/>
                  </a:ext>
                </a:extLst>
              </p:cNvPr>
              <p:cNvSpPr/>
              <p:nvPr/>
            </p:nvSpPr>
            <p:spPr>
              <a:xfrm>
                <a:off x="3301088" y="1768500"/>
                <a:ext cx="106350" cy="48950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1958" extrusionOk="0">
                    <a:moveTo>
                      <a:pt x="533" y="727"/>
                    </a:moveTo>
                    <a:lnTo>
                      <a:pt x="970" y="978"/>
                    </a:lnTo>
                    <a:lnTo>
                      <a:pt x="533" y="1231"/>
                    </a:lnTo>
                    <a:lnTo>
                      <a:pt x="533" y="727"/>
                    </a:lnTo>
                    <a:close/>
                    <a:moveTo>
                      <a:pt x="267" y="1"/>
                    </a:moveTo>
                    <a:cubicBezTo>
                      <a:pt x="221" y="1"/>
                      <a:pt x="175" y="13"/>
                      <a:pt x="135" y="37"/>
                    </a:cubicBezTo>
                    <a:cubicBezTo>
                      <a:pt x="52" y="83"/>
                      <a:pt x="1" y="170"/>
                      <a:pt x="1" y="266"/>
                    </a:cubicBezTo>
                    <a:lnTo>
                      <a:pt x="1" y="1692"/>
                    </a:lnTo>
                    <a:cubicBezTo>
                      <a:pt x="1" y="1786"/>
                      <a:pt x="52" y="1873"/>
                      <a:pt x="135" y="1921"/>
                    </a:cubicBezTo>
                    <a:cubicBezTo>
                      <a:pt x="174" y="1946"/>
                      <a:pt x="221" y="1957"/>
                      <a:pt x="267" y="1957"/>
                    </a:cubicBezTo>
                    <a:cubicBezTo>
                      <a:pt x="313" y="1957"/>
                      <a:pt x="359" y="1946"/>
                      <a:pt x="401" y="1921"/>
                    </a:cubicBezTo>
                    <a:lnTo>
                      <a:pt x="1573" y="1244"/>
                    </a:lnTo>
                    <a:lnTo>
                      <a:pt x="3988" y="1244"/>
                    </a:lnTo>
                    <a:cubicBezTo>
                      <a:pt x="4135" y="1244"/>
                      <a:pt x="4254" y="1125"/>
                      <a:pt x="4254" y="978"/>
                    </a:cubicBezTo>
                    <a:cubicBezTo>
                      <a:pt x="4254" y="831"/>
                      <a:pt x="4135" y="712"/>
                      <a:pt x="3988" y="712"/>
                    </a:cubicBezTo>
                    <a:lnTo>
                      <a:pt x="1573" y="712"/>
                    </a:lnTo>
                    <a:lnTo>
                      <a:pt x="399" y="37"/>
                    </a:lnTo>
                    <a:cubicBezTo>
                      <a:pt x="358" y="13"/>
                      <a:pt x="313" y="1"/>
                      <a:pt x="26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298;p38">
                <a:extLst>
                  <a:ext uri="{FF2B5EF4-FFF2-40B4-BE49-F238E27FC236}">
                    <a16:creationId xmlns:a16="http://schemas.microsoft.com/office/drawing/2014/main" id="{BB5B9282-CCE2-4573-9058-DC6E53F03223}"/>
                  </a:ext>
                </a:extLst>
              </p:cNvPr>
              <p:cNvSpPr/>
              <p:nvPr/>
            </p:nvSpPr>
            <p:spPr>
              <a:xfrm>
                <a:off x="3481838" y="1667500"/>
                <a:ext cx="106300" cy="48950"/>
              </a:xfrm>
              <a:custGeom>
                <a:avLst/>
                <a:gdLst/>
                <a:ahLst/>
                <a:cxnLst/>
                <a:rect l="l" t="t" r="r" b="b"/>
                <a:pathLst>
                  <a:path w="4252" h="1958" extrusionOk="0">
                    <a:moveTo>
                      <a:pt x="530" y="727"/>
                    </a:moveTo>
                    <a:lnTo>
                      <a:pt x="968" y="980"/>
                    </a:lnTo>
                    <a:lnTo>
                      <a:pt x="530" y="1233"/>
                    </a:lnTo>
                    <a:lnTo>
                      <a:pt x="530" y="727"/>
                    </a:lnTo>
                    <a:close/>
                    <a:moveTo>
                      <a:pt x="265" y="1"/>
                    </a:moveTo>
                    <a:cubicBezTo>
                      <a:pt x="219" y="1"/>
                      <a:pt x="173" y="13"/>
                      <a:pt x="132" y="37"/>
                    </a:cubicBezTo>
                    <a:cubicBezTo>
                      <a:pt x="50" y="85"/>
                      <a:pt x="0" y="172"/>
                      <a:pt x="0" y="266"/>
                    </a:cubicBezTo>
                    <a:lnTo>
                      <a:pt x="0" y="1692"/>
                    </a:lnTo>
                    <a:cubicBezTo>
                      <a:pt x="0" y="1788"/>
                      <a:pt x="50" y="1875"/>
                      <a:pt x="132" y="1923"/>
                    </a:cubicBezTo>
                    <a:cubicBezTo>
                      <a:pt x="173" y="1946"/>
                      <a:pt x="220" y="1958"/>
                      <a:pt x="264" y="1958"/>
                    </a:cubicBezTo>
                    <a:cubicBezTo>
                      <a:pt x="311" y="1958"/>
                      <a:pt x="357" y="1946"/>
                      <a:pt x="398" y="1923"/>
                    </a:cubicBezTo>
                    <a:lnTo>
                      <a:pt x="1571" y="1246"/>
                    </a:lnTo>
                    <a:lnTo>
                      <a:pt x="3985" y="1246"/>
                    </a:lnTo>
                    <a:cubicBezTo>
                      <a:pt x="4132" y="1246"/>
                      <a:pt x="4251" y="1127"/>
                      <a:pt x="4251" y="980"/>
                    </a:cubicBezTo>
                    <a:cubicBezTo>
                      <a:pt x="4251" y="833"/>
                      <a:pt x="4132" y="714"/>
                      <a:pt x="3985" y="714"/>
                    </a:cubicBezTo>
                    <a:lnTo>
                      <a:pt x="1571" y="714"/>
                    </a:lnTo>
                    <a:lnTo>
                      <a:pt x="398" y="37"/>
                    </a:lnTo>
                    <a:cubicBezTo>
                      <a:pt x="357" y="13"/>
                      <a:pt x="311" y="1"/>
                      <a:pt x="2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299;p38">
                <a:extLst>
                  <a:ext uri="{FF2B5EF4-FFF2-40B4-BE49-F238E27FC236}">
                    <a16:creationId xmlns:a16="http://schemas.microsoft.com/office/drawing/2014/main" id="{C36ABB93-6FA8-6CBA-74AD-255FE34AAFE0}"/>
                  </a:ext>
                </a:extLst>
              </p:cNvPr>
              <p:cNvSpPr/>
              <p:nvPr/>
            </p:nvSpPr>
            <p:spPr>
              <a:xfrm>
                <a:off x="3437988" y="1869375"/>
                <a:ext cx="1327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531" h="533" extrusionOk="0">
                    <a:moveTo>
                      <a:pt x="266" y="0"/>
                    </a:moveTo>
                    <a:cubicBezTo>
                      <a:pt x="119" y="0"/>
                      <a:pt x="0" y="119"/>
                      <a:pt x="0" y="266"/>
                    </a:cubicBezTo>
                    <a:cubicBezTo>
                      <a:pt x="0" y="413"/>
                      <a:pt x="119" y="532"/>
                      <a:pt x="266" y="532"/>
                    </a:cubicBezTo>
                    <a:cubicBezTo>
                      <a:pt x="411" y="532"/>
                      <a:pt x="530" y="413"/>
                      <a:pt x="530" y="266"/>
                    </a:cubicBezTo>
                    <a:cubicBezTo>
                      <a:pt x="530" y="119"/>
                      <a:pt x="411" y="0"/>
                      <a:pt x="2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" name="Google Shape;311;p38">
              <a:extLst>
                <a:ext uri="{FF2B5EF4-FFF2-40B4-BE49-F238E27FC236}">
                  <a16:creationId xmlns:a16="http://schemas.microsoft.com/office/drawing/2014/main" id="{ECA1A923-B036-D586-02AA-05CCADEC7669}"/>
                </a:ext>
              </a:extLst>
            </p:cNvPr>
            <p:cNvSpPr/>
            <p:nvPr/>
          </p:nvSpPr>
          <p:spPr>
            <a:xfrm flipH="1">
              <a:off x="2106300" y="43439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62" name="Google Shape;312;p38">
              <a:extLst>
                <a:ext uri="{FF2B5EF4-FFF2-40B4-BE49-F238E27FC236}">
                  <a16:creationId xmlns:a16="http://schemas.microsoft.com/office/drawing/2014/main" id="{55993711-506A-10E1-628B-079182F18936}"/>
                </a:ext>
              </a:extLst>
            </p:cNvPr>
            <p:cNvCxnSpPr>
              <a:stCxn id="61" idx="7"/>
              <a:endCxn id="63" idx="3"/>
            </p:cNvCxnSpPr>
            <p:nvPr/>
          </p:nvCxnSpPr>
          <p:spPr>
            <a:xfrm rot="10800000">
              <a:off x="1622642" y="4088752"/>
              <a:ext cx="698100" cy="342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3" name="Google Shape;313;p38">
              <a:extLst>
                <a:ext uri="{FF2B5EF4-FFF2-40B4-BE49-F238E27FC236}">
                  <a16:creationId xmlns:a16="http://schemas.microsoft.com/office/drawing/2014/main" id="{A6972A49-2C78-6084-5710-098C0EF92BA3}"/>
                </a:ext>
              </a:extLst>
            </p:cNvPr>
            <p:cNvSpPr/>
            <p:nvPr/>
          </p:nvSpPr>
          <p:spPr>
            <a:xfrm flipH="1">
              <a:off x="372750" y="35813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256" name="Google Shape;314;p38">
              <a:extLst>
                <a:ext uri="{FF2B5EF4-FFF2-40B4-BE49-F238E27FC236}">
                  <a16:creationId xmlns:a16="http://schemas.microsoft.com/office/drawing/2014/main" id="{C8EA584B-2853-2F55-4438-FEBBF14092AF}"/>
                </a:ext>
              </a:extLst>
            </p:cNvPr>
            <p:cNvCxnSpPr>
              <a:stCxn id="63" idx="7"/>
            </p:cNvCxnSpPr>
            <p:nvPr/>
          </p:nvCxnSpPr>
          <p:spPr>
            <a:xfrm rot="10800000">
              <a:off x="-861808" y="3508252"/>
              <a:ext cx="1449000" cy="160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57" name="Google Shape;315;p38">
              <a:extLst>
                <a:ext uri="{FF2B5EF4-FFF2-40B4-BE49-F238E27FC236}">
                  <a16:creationId xmlns:a16="http://schemas.microsoft.com/office/drawing/2014/main" id="{D12A2312-6A32-64A7-F999-0465EDA1C7FC}"/>
                </a:ext>
              </a:extLst>
            </p:cNvPr>
            <p:cNvSpPr/>
            <p:nvPr/>
          </p:nvSpPr>
          <p:spPr>
            <a:xfrm flipH="1">
              <a:off x="3839850" y="35813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258" name="Google Shape;316;p38">
              <a:extLst>
                <a:ext uri="{FF2B5EF4-FFF2-40B4-BE49-F238E27FC236}">
                  <a16:creationId xmlns:a16="http://schemas.microsoft.com/office/drawing/2014/main" id="{7C4E78B6-1638-9773-8EEC-8CE1A3E038B6}"/>
                </a:ext>
              </a:extLst>
            </p:cNvPr>
            <p:cNvCxnSpPr>
              <a:stCxn id="61" idx="1"/>
              <a:endCxn id="257" idx="5"/>
            </p:cNvCxnSpPr>
            <p:nvPr/>
          </p:nvCxnSpPr>
          <p:spPr>
            <a:xfrm rot="10800000" flipH="1">
              <a:off x="3356158" y="4088752"/>
              <a:ext cx="698100" cy="342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9" name="Google Shape;317;p38">
              <a:extLst>
                <a:ext uri="{FF2B5EF4-FFF2-40B4-BE49-F238E27FC236}">
                  <a16:creationId xmlns:a16="http://schemas.microsoft.com/office/drawing/2014/main" id="{11891863-54D5-0E34-1B0A-BEE064822481}"/>
                </a:ext>
              </a:extLst>
            </p:cNvPr>
            <p:cNvCxnSpPr>
              <a:stCxn id="257" idx="0"/>
            </p:cNvCxnSpPr>
            <p:nvPr/>
          </p:nvCxnSpPr>
          <p:spPr>
            <a:xfrm rot="10800000" flipH="1">
              <a:off x="4572000" y="3161375"/>
              <a:ext cx="750000" cy="4200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60" name="Google Shape;318;p38">
              <a:extLst>
                <a:ext uri="{FF2B5EF4-FFF2-40B4-BE49-F238E27FC236}">
                  <a16:creationId xmlns:a16="http://schemas.microsoft.com/office/drawing/2014/main" id="{A9C67737-12D9-2C5B-0977-B5AD92EE9305}"/>
                </a:ext>
              </a:extLst>
            </p:cNvPr>
            <p:cNvSpPr/>
            <p:nvPr/>
          </p:nvSpPr>
          <p:spPr>
            <a:xfrm flipH="1">
              <a:off x="5573400" y="43439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261" name="Google Shape;319;p38">
              <a:extLst>
                <a:ext uri="{FF2B5EF4-FFF2-40B4-BE49-F238E27FC236}">
                  <a16:creationId xmlns:a16="http://schemas.microsoft.com/office/drawing/2014/main" id="{5FEC671A-28C8-D4DD-C35C-1A24580156DF}"/>
                </a:ext>
              </a:extLst>
            </p:cNvPr>
            <p:cNvCxnSpPr>
              <a:stCxn id="260" idx="7"/>
              <a:endCxn id="257" idx="3"/>
            </p:cNvCxnSpPr>
            <p:nvPr/>
          </p:nvCxnSpPr>
          <p:spPr>
            <a:xfrm rot="10800000">
              <a:off x="5089742" y="4088752"/>
              <a:ext cx="698100" cy="342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2" name="Google Shape;320;p38">
              <a:extLst>
                <a:ext uri="{FF2B5EF4-FFF2-40B4-BE49-F238E27FC236}">
                  <a16:creationId xmlns:a16="http://schemas.microsoft.com/office/drawing/2014/main" id="{9A3B0AD3-1D7D-2B23-D318-78D5B1A94B8B}"/>
                </a:ext>
              </a:extLst>
            </p:cNvPr>
            <p:cNvCxnSpPr>
              <a:endCxn id="263" idx="3"/>
            </p:cNvCxnSpPr>
            <p:nvPr/>
          </p:nvCxnSpPr>
          <p:spPr>
            <a:xfrm rot="10800000">
              <a:off x="8556808" y="4088898"/>
              <a:ext cx="608400" cy="519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63" name="Google Shape;321;p38">
              <a:extLst>
                <a:ext uri="{FF2B5EF4-FFF2-40B4-BE49-F238E27FC236}">
                  <a16:creationId xmlns:a16="http://schemas.microsoft.com/office/drawing/2014/main" id="{D9374B0F-B386-C764-266D-79633549C10E}"/>
                </a:ext>
              </a:extLst>
            </p:cNvPr>
            <p:cNvSpPr/>
            <p:nvPr/>
          </p:nvSpPr>
          <p:spPr>
            <a:xfrm flipH="1">
              <a:off x="7306950" y="35813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264" name="Google Shape;322;p38">
              <a:extLst>
                <a:ext uri="{FF2B5EF4-FFF2-40B4-BE49-F238E27FC236}">
                  <a16:creationId xmlns:a16="http://schemas.microsoft.com/office/drawing/2014/main" id="{13056D68-B8F3-F7FA-0BA9-A3207314EE4B}"/>
                </a:ext>
              </a:extLst>
            </p:cNvPr>
            <p:cNvCxnSpPr>
              <a:stCxn id="260" idx="0"/>
              <a:endCxn id="263" idx="6"/>
            </p:cNvCxnSpPr>
            <p:nvPr/>
          </p:nvCxnSpPr>
          <p:spPr>
            <a:xfrm rot="10800000" flipH="1">
              <a:off x="6305550" y="3878675"/>
              <a:ext cx="1001400" cy="465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65" name="Google Shape;323;p38">
              <a:extLst>
                <a:ext uri="{FF2B5EF4-FFF2-40B4-BE49-F238E27FC236}">
                  <a16:creationId xmlns:a16="http://schemas.microsoft.com/office/drawing/2014/main" id="{5EAA434E-4156-EDFB-5430-6783935C6AEE}"/>
                </a:ext>
              </a:extLst>
            </p:cNvPr>
            <p:cNvGrpSpPr/>
            <p:nvPr/>
          </p:nvGrpSpPr>
          <p:grpSpPr>
            <a:xfrm>
              <a:off x="2668350" y="4471188"/>
              <a:ext cx="340175" cy="340175"/>
              <a:chOff x="6297063" y="1569075"/>
              <a:chExt cx="340175" cy="340175"/>
            </a:xfrm>
          </p:grpSpPr>
          <p:sp>
            <p:nvSpPr>
              <p:cNvPr id="346" name="Google Shape;324;p38">
                <a:extLst>
                  <a:ext uri="{FF2B5EF4-FFF2-40B4-BE49-F238E27FC236}">
                    <a16:creationId xmlns:a16="http://schemas.microsoft.com/office/drawing/2014/main" id="{01AD14FA-5CF8-E4CC-5D7A-D2CD35B58A7C}"/>
                  </a:ext>
                </a:extLst>
              </p:cNvPr>
              <p:cNvSpPr/>
              <p:nvPr/>
            </p:nvSpPr>
            <p:spPr>
              <a:xfrm>
                <a:off x="6297063" y="1654875"/>
                <a:ext cx="199325" cy="254375"/>
              </a:xfrm>
              <a:custGeom>
                <a:avLst/>
                <a:gdLst/>
                <a:ahLst/>
                <a:cxnLst/>
                <a:rect l="l" t="t" r="r" b="b"/>
                <a:pathLst>
                  <a:path w="7973" h="10175" extrusionOk="0">
                    <a:moveTo>
                      <a:pt x="3987" y="532"/>
                    </a:moveTo>
                    <a:cubicBezTo>
                      <a:pt x="4677" y="532"/>
                      <a:pt x="5239" y="1093"/>
                      <a:pt x="5239" y="1784"/>
                    </a:cubicBezTo>
                    <a:lnTo>
                      <a:pt x="5239" y="2544"/>
                    </a:lnTo>
                    <a:cubicBezTo>
                      <a:pt x="5239" y="3234"/>
                      <a:pt x="4677" y="3797"/>
                      <a:pt x="3987" y="3797"/>
                    </a:cubicBezTo>
                    <a:cubicBezTo>
                      <a:pt x="3295" y="3797"/>
                      <a:pt x="2734" y="3234"/>
                      <a:pt x="2734" y="2544"/>
                    </a:cubicBezTo>
                    <a:lnTo>
                      <a:pt x="2734" y="1784"/>
                    </a:lnTo>
                    <a:cubicBezTo>
                      <a:pt x="2734" y="1093"/>
                      <a:pt x="3295" y="532"/>
                      <a:pt x="3987" y="532"/>
                    </a:cubicBezTo>
                    <a:close/>
                    <a:moveTo>
                      <a:pt x="5165" y="3881"/>
                    </a:moveTo>
                    <a:cubicBezTo>
                      <a:pt x="5564" y="4111"/>
                      <a:pt x="5893" y="4453"/>
                      <a:pt x="6106" y="4859"/>
                    </a:cubicBezTo>
                    <a:lnTo>
                      <a:pt x="5181" y="4859"/>
                    </a:lnTo>
                    <a:cubicBezTo>
                      <a:pt x="5036" y="4859"/>
                      <a:pt x="4915" y="4978"/>
                      <a:pt x="4915" y="5125"/>
                    </a:cubicBezTo>
                    <a:cubicBezTo>
                      <a:pt x="4915" y="5272"/>
                      <a:pt x="5036" y="5391"/>
                      <a:pt x="5181" y="5391"/>
                    </a:cubicBezTo>
                    <a:lnTo>
                      <a:pt x="7165" y="5391"/>
                    </a:lnTo>
                    <a:cubicBezTo>
                      <a:pt x="7317" y="5391"/>
                      <a:pt x="7441" y="5521"/>
                      <a:pt x="7441" y="5682"/>
                    </a:cubicBezTo>
                    <a:lnTo>
                      <a:pt x="7441" y="9352"/>
                    </a:lnTo>
                    <a:cubicBezTo>
                      <a:pt x="7441" y="9512"/>
                      <a:pt x="7318" y="9642"/>
                      <a:pt x="7166" y="9642"/>
                    </a:cubicBezTo>
                    <a:lnTo>
                      <a:pt x="806" y="9642"/>
                    </a:lnTo>
                    <a:cubicBezTo>
                      <a:pt x="654" y="9642"/>
                      <a:pt x="532" y="9512"/>
                      <a:pt x="532" y="9352"/>
                    </a:cubicBezTo>
                    <a:lnTo>
                      <a:pt x="532" y="5682"/>
                    </a:lnTo>
                    <a:cubicBezTo>
                      <a:pt x="532" y="5521"/>
                      <a:pt x="654" y="5391"/>
                      <a:pt x="806" y="5391"/>
                    </a:cubicBezTo>
                    <a:lnTo>
                      <a:pt x="2791" y="5391"/>
                    </a:lnTo>
                    <a:cubicBezTo>
                      <a:pt x="2937" y="5391"/>
                      <a:pt x="3056" y="5272"/>
                      <a:pt x="3056" y="5125"/>
                    </a:cubicBezTo>
                    <a:cubicBezTo>
                      <a:pt x="3056" y="4978"/>
                      <a:pt x="2937" y="4859"/>
                      <a:pt x="2791" y="4859"/>
                    </a:cubicBezTo>
                    <a:lnTo>
                      <a:pt x="1865" y="4859"/>
                    </a:lnTo>
                    <a:cubicBezTo>
                      <a:pt x="2079" y="4454"/>
                      <a:pt x="2408" y="4111"/>
                      <a:pt x="2808" y="3881"/>
                    </a:cubicBezTo>
                    <a:cubicBezTo>
                      <a:pt x="3123" y="4159"/>
                      <a:pt x="3535" y="4327"/>
                      <a:pt x="3985" y="4327"/>
                    </a:cubicBezTo>
                    <a:cubicBezTo>
                      <a:pt x="4438" y="4327"/>
                      <a:pt x="4849" y="4159"/>
                      <a:pt x="5165" y="3881"/>
                    </a:cubicBezTo>
                    <a:close/>
                    <a:moveTo>
                      <a:pt x="3987" y="0"/>
                    </a:moveTo>
                    <a:cubicBezTo>
                      <a:pt x="3003" y="0"/>
                      <a:pt x="2202" y="801"/>
                      <a:pt x="2202" y="1784"/>
                    </a:cubicBezTo>
                    <a:lnTo>
                      <a:pt x="2202" y="2544"/>
                    </a:lnTo>
                    <a:cubicBezTo>
                      <a:pt x="2202" y="2882"/>
                      <a:pt x="2298" y="3199"/>
                      <a:pt x="2461" y="3470"/>
                    </a:cubicBezTo>
                    <a:cubicBezTo>
                      <a:pt x="1934" y="3795"/>
                      <a:pt x="1515" y="4288"/>
                      <a:pt x="1280" y="4859"/>
                    </a:cubicBezTo>
                    <a:lnTo>
                      <a:pt x="806" y="4859"/>
                    </a:lnTo>
                    <a:cubicBezTo>
                      <a:pt x="362" y="4859"/>
                      <a:pt x="0" y="5229"/>
                      <a:pt x="0" y="5682"/>
                    </a:cubicBezTo>
                    <a:lnTo>
                      <a:pt x="0" y="9352"/>
                    </a:lnTo>
                    <a:cubicBezTo>
                      <a:pt x="0" y="9806"/>
                      <a:pt x="362" y="10174"/>
                      <a:pt x="806" y="10174"/>
                    </a:cubicBezTo>
                    <a:lnTo>
                      <a:pt x="7166" y="10174"/>
                    </a:lnTo>
                    <a:cubicBezTo>
                      <a:pt x="7611" y="10174"/>
                      <a:pt x="7972" y="9806"/>
                      <a:pt x="7972" y="9352"/>
                    </a:cubicBezTo>
                    <a:lnTo>
                      <a:pt x="7972" y="5682"/>
                    </a:lnTo>
                    <a:cubicBezTo>
                      <a:pt x="7972" y="5229"/>
                      <a:pt x="7611" y="4859"/>
                      <a:pt x="7166" y="4859"/>
                    </a:cubicBezTo>
                    <a:lnTo>
                      <a:pt x="6692" y="4859"/>
                    </a:lnTo>
                    <a:cubicBezTo>
                      <a:pt x="6458" y="4288"/>
                      <a:pt x="6038" y="3795"/>
                      <a:pt x="5512" y="3470"/>
                    </a:cubicBezTo>
                    <a:cubicBezTo>
                      <a:pt x="5675" y="3199"/>
                      <a:pt x="5771" y="2882"/>
                      <a:pt x="5771" y="2544"/>
                    </a:cubicBezTo>
                    <a:lnTo>
                      <a:pt x="5771" y="1784"/>
                    </a:lnTo>
                    <a:cubicBezTo>
                      <a:pt x="5771" y="801"/>
                      <a:pt x="4970" y="0"/>
                      <a:pt x="39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25;p38">
                <a:extLst>
                  <a:ext uri="{FF2B5EF4-FFF2-40B4-BE49-F238E27FC236}">
                    <a16:creationId xmlns:a16="http://schemas.microsoft.com/office/drawing/2014/main" id="{FC891A7D-C2AB-D383-4526-BB5F86EB63F1}"/>
                  </a:ext>
                </a:extLst>
              </p:cNvPr>
              <p:cNvSpPr/>
              <p:nvPr/>
            </p:nvSpPr>
            <p:spPr>
              <a:xfrm>
                <a:off x="6373438" y="1819525"/>
                <a:ext cx="46525" cy="4652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1861" extrusionOk="0">
                    <a:moveTo>
                      <a:pt x="930" y="533"/>
                    </a:moveTo>
                    <a:cubicBezTo>
                      <a:pt x="1150" y="533"/>
                      <a:pt x="1330" y="711"/>
                      <a:pt x="1330" y="931"/>
                    </a:cubicBezTo>
                    <a:cubicBezTo>
                      <a:pt x="1330" y="1150"/>
                      <a:pt x="1150" y="1330"/>
                      <a:pt x="930" y="1330"/>
                    </a:cubicBezTo>
                    <a:cubicBezTo>
                      <a:pt x="711" y="1330"/>
                      <a:pt x="532" y="1150"/>
                      <a:pt x="532" y="931"/>
                    </a:cubicBezTo>
                    <a:cubicBezTo>
                      <a:pt x="532" y="711"/>
                      <a:pt x="711" y="533"/>
                      <a:pt x="930" y="533"/>
                    </a:cubicBezTo>
                    <a:close/>
                    <a:moveTo>
                      <a:pt x="930" y="1"/>
                    </a:moveTo>
                    <a:cubicBezTo>
                      <a:pt x="418" y="1"/>
                      <a:pt x="1" y="419"/>
                      <a:pt x="1" y="931"/>
                    </a:cubicBezTo>
                    <a:cubicBezTo>
                      <a:pt x="1" y="1444"/>
                      <a:pt x="418" y="1860"/>
                      <a:pt x="930" y="1860"/>
                    </a:cubicBezTo>
                    <a:cubicBezTo>
                      <a:pt x="1444" y="1860"/>
                      <a:pt x="1860" y="1444"/>
                      <a:pt x="1860" y="931"/>
                    </a:cubicBezTo>
                    <a:cubicBezTo>
                      <a:pt x="1860" y="419"/>
                      <a:pt x="1444" y="1"/>
                      <a:pt x="9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26;p38">
                <a:extLst>
                  <a:ext uri="{FF2B5EF4-FFF2-40B4-BE49-F238E27FC236}">
                    <a16:creationId xmlns:a16="http://schemas.microsoft.com/office/drawing/2014/main" id="{7C44724D-6464-4F50-5CC8-B196CD0CA7A3}"/>
                  </a:ext>
                </a:extLst>
              </p:cNvPr>
              <p:cNvSpPr/>
              <p:nvPr/>
            </p:nvSpPr>
            <p:spPr>
              <a:xfrm>
                <a:off x="6376788" y="1708950"/>
                <a:ext cx="133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533" h="533" extrusionOk="0">
                    <a:moveTo>
                      <a:pt x="266" y="1"/>
                    </a:moveTo>
                    <a:cubicBezTo>
                      <a:pt x="119" y="1"/>
                      <a:pt x="0" y="120"/>
                      <a:pt x="0" y="267"/>
                    </a:cubicBezTo>
                    <a:cubicBezTo>
                      <a:pt x="0" y="414"/>
                      <a:pt x="119" y="532"/>
                      <a:pt x="266" y="532"/>
                    </a:cubicBezTo>
                    <a:cubicBezTo>
                      <a:pt x="413" y="532"/>
                      <a:pt x="532" y="414"/>
                      <a:pt x="532" y="267"/>
                    </a:cubicBezTo>
                    <a:cubicBezTo>
                      <a:pt x="532" y="120"/>
                      <a:pt x="413" y="1"/>
                      <a:pt x="2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27;p38">
                <a:extLst>
                  <a:ext uri="{FF2B5EF4-FFF2-40B4-BE49-F238E27FC236}">
                    <a16:creationId xmlns:a16="http://schemas.microsoft.com/office/drawing/2014/main" id="{3E98DC8A-3366-99C6-2C96-B51BA11C9704}"/>
                  </a:ext>
                </a:extLst>
              </p:cNvPr>
              <p:cNvSpPr/>
              <p:nvPr/>
            </p:nvSpPr>
            <p:spPr>
              <a:xfrm>
                <a:off x="6403338" y="1708950"/>
                <a:ext cx="133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533" h="533" extrusionOk="0">
                    <a:moveTo>
                      <a:pt x="266" y="1"/>
                    </a:moveTo>
                    <a:cubicBezTo>
                      <a:pt x="119" y="1"/>
                      <a:pt x="0" y="120"/>
                      <a:pt x="0" y="267"/>
                    </a:cubicBezTo>
                    <a:cubicBezTo>
                      <a:pt x="0" y="414"/>
                      <a:pt x="119" y="532"/>
                      <a:pt x="266" y="532"/>
                    </a:cubicBezTo>
                    <a:cubicBezTo>
                      <a:pt x="413" y="532"/>
                      <a:pt x="532" y="414"/>
                      <a:pt x="532" y="267"/>
                    </a:cubicBezTo>
                    <a:cubicBezTo>
                      <a:pt x="532" y="120"/>
                      <a:pt x="413" y="1"/>
                      <a:pt x="2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28;p38">
                <a:extLst>
                  <a:ext uri="{FF2B5EF4-FFF2-40B4-BE49-F238E27FC236}">
                    <a16:creationId xmlns:a16="http://schemas.microsoft.com/office/drawing/2014/main" id="{78A59FF2-33FC-5A8C-B9B1-3553957567FC}"/>
                  </a:ext>
                </a:extLst>
              </p:cNvPr>
              <p:cNvSpPr/>
              <p:nvPr/>
            </p:nvSpPr>
            <p:spPr>
              <a:xfrm>
                <a:off x="6464488" y="1569075"/>
                <a:ext cx="172750" cy="172725"/>
              </a:xfrm>
              <a:custGeom>
                <a:avLst/>
                <a:gdLst/>
                <a:ahLst/>
                <a:cxnLst/>
                <a:rect l="l" t="t" r="r" b="b"/>
                <a:pathLst>
                  <a:path w="6910" h="6909" extrusionOk="0">
                    <a:moveTo>
                      <a:pt x="3454" y="532"/>
                    </a:moveTo>
                    <a:cubicBezTo>
                      <a:pt x="5066" y="532"/>
                      <a:pt x="6377" y="1843"/>
                      <a:pt x="6377" y="3455"/>
                    </a:cubicBezTo>
                    <a:cubicBezTo>
                      <a:pt x="6377" y="5067"/>
                      <a:pt x="5066" y="6379"/>
                      <a:pt x="3454" y="6379"/>
                    </a:cubicBezTo>
                    <a:cubicBezTo>
                      <a:pt x="2891" y="6379"/>
                      <a:pt x="2344" y="6217"/>
                      <a:pt x="1873" y="5914"/>
                    </a:cubicBezTo>
                    <a:cubicBezTo>
                      <a:pt x="1830" y="5886"/>
                      <a:pt x="1779" y="5871"/>
                      <a:pt x="1730" y="5871"/>
                    </a:cubicBezTo>
                    <a:cubicBezTo>
                      <a:pt x="1707" y="5871"/>
                      <a:pt x="1683" y="5875"/>
                      <a:pt x="1660" y="5880"/>
                    </a:cubicBezTo>
                    <a:lnTo>
                      <a:pt x="797" y="6113"/>
                    </a:lnTo>
                    <a:lnTo>
                      <a:pt x="1029" y="5249"/>
                    </a:lnTo>
                    <a:cubicBezTo>
                      <a:pt x="1048" y="5176"/>
                      <a:pt x="1036" y="5099"/>
                      <a:pt x="995" y="5036"/>
                    </a:cubicBezTo>
                    <a:cubicBezTo>
                      <a:pt x="692" y="4565"/>
                      <a:pt x="531" y="4018"/>
                      <a:pt x="531" y="3455"/>
                    </a:cubicBezTo>
                    <a:cubicBezTo>
                      <a:pt x="531" y="1843"/>
                      <a:pt x="1842" y="532"/>
                      <a:pt x="3454" y="532"/>
                    </a:cubicBezTo>
                    <a:close/>
                    <a:moveTo>
                      <a:pt x="3454" y="0"/>
                    </a:moveTo>
                    <a:cubicBezTo>
                      <a:pt x="1550" y="0"/>
                      <a:pt x="0" y="1549"/>
                      <a:pt x="0" y="3455"/>
                    </a:cubicBezTo>
                    <a:cubicBezTo>
                      <a:pt x="0" y="4081"/>
                      <a:pt x="167" y="4689"/>
                      <a:pt x="486" y="5222"/>
                    </a:cubicBezTo>
                    <a:lnTo>
                      <a:pt x="285" y="5976"/>
                    </a:lnTo>
                    <a:cubicBezTo>
                      <a:pt x="207" y="6258"/>
                      <a:pt x="375" y="6549"/>
                      <a:pt x="658" y="6625"/>
                    </a:cubicBezTo>
                    <a:cubicBezTo>
                      <a:pt x="704" y="6637"/>
                      <a:pt x="751" y="6643"/>
                      <a:pt x="798" y="6643"/>
                    </a:cubicBezTo>
                    <a:cubicBezTo>
                      <a:pt x="845" y="6643"/>
                      <a:pt x="892" y="6637"/>
                      <a:pt x="939" y="6625"/>
                    </a:cubicBezTo>
                    <a:lnTo>
                      <a:pt x="1687" y="6423"/>
                    </a:lnTo>
                    <a:cubicBezTo>
                      <a:pt x="2220" y="6742"/>
                      <a:pt x="2830" y="6909"/>
                      <a:pt x="3454" y="6909"/>
                    </a:cubicBezTo>
                    <a:cubicBezTo>
                      <a:pt x="5360" y="6909"/>
                      <a:pt x="6909" y="5359"/>
                      <a:pt x="6909" y="3455"/>
                    </a:cubicBezTo>
                    <a:cubicBezTo>
                      <a:pt x="6909" y="1549"/>
                      <a:pt x="5360" y="0"/>
                      <a:pt x="34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29;p38">
                <a:extLst>
                  <a:ext uri="{FF2B5EF4-FFF2-40B4-BE49-F238E27FC236}">
                    <a16:creationId xmlns:a16="http://schemas.microsoft.com/office/drawing/2014/main" id="{AD7A05DA-9656-2B49-D192-973FEC983DA1}"/>
                  </a:ext>
                </a:extLst>
              </p:cNvPr>
              <p:cNvSpPr/>
              <p:nvPr/>
            </p:nvSpPr>
            <p:spPr>
              <a:xfrm>
                <a:off x="6504338" y="1622200"/>
                <a:ext cx="93050" cy="66475"/>
              </a:xfrm>
              <a:custGeom>
                <a:avLst/>
                <a:gdLst/>
                <a:ahLst/>
                <a:cxnLst/>
                <a:rect l="l" t="t" r="r" b="b"/>
                <a:pathLst>
                  <a:path w="3722" h="2659" extrusionOk="0">
                    <a:moveTo>
                      <a:pt x="2782" y="532"/>
                    </a:moveTo>
                    <a:lnTo>
                      <a:pt x="1860" y="1177"/>
                    </a:lnTo>
                    <a:lnTo>
                      <a:pt x="940" y="532"/>
                    </a:lnTo>
                    <a:close/>
                    <a:moveTo>
                      <a:pt x="3190" y="896"/>
                    </a:moveTo>
                    <a:lnTo>
                      <a:pt x="3190" y="2126"/>
                    </a:lnTo>
                    <a:lnTo>
                      <a:pt x="532" y="2126"/>
                    </a:lnTo>
                    <a:lnTo>
                      <a:pt x="532" y="896"/>
                    </a:lnTo>
                    <a:lnTo>
                      <a:pt x="1708" y="1718"/>
                    </a:lnTo>
                    <a:cubicBezTo>
                      <a:pt x="1754" y="1750"/>
                      <a:pt x="1807" y="1766"/>
                      <a:pt x="1860" y="1766"/>
                    </a:cubicBezTo>
                    <a:cubicBezTo>
                      <a:pt x="1914" y="1766"/>
                      <a:pt x="1967" y="1750"/>
                      <a:pt x="2012" y="1718"/>
                    </a:cubicBezTo>
                    <a:lnTo>
                      <a:pt x="3190" y="896"/>
                    </a:lnTo>
                    <a:close/>
                    <a:moveTo>
                      <a:pt x="266" y="1"/>
                    </a:moveTo>
                    <a:cubicBezTo>
                      <a:pt x="119" y="1"/>
                      <a:pt x="0" y="120"/>
                      <a:pt x="0" y="267"/>
                    </a:cubicBezTo>
                    <a:lnTo>
                      <a:pt x="0" y="2392"/>
                    </a:lnTo>
                    <a:cubicBezTo>
                      <a:pt x="0" y="2539"/>
                      <a:pt x="119" y="2658"/>
                      <a:pt x="266" y="2658"/>
                    </a:cubicBezTo>
                    <a:lnTo>
                      <a:pt x="3455" y="2658"/>
                    </a:lnTo>
                    <a:cubicBezTo>
                      <a:pt x="3602" y="2658"/>
                      <a:pt x="3721" y="2539"/>
                      <a:pt x="3721" y="2392"/>
                    </a:cubicBezTo>
                    <a:lnTo>
                      <a:pt x="3721" y="267"/>
                    </a:lnTo>
                    <a:cubicBezTo>
                      <a:pt x="3721" y="120"/>
                      <a:pt x="3602" y="1"/>
                      <a:pt x="34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30;p38">
                <a:extLst>
                  <a:ext uri="{FF2B5EF4-FFF2-40B4-BE49-F238E27FC236}">
                    <a16:creationId xmlns:a16="http://schemas.microsoft.com/office/drawing/2014/main" id="{0979CAD1-B137-E296-851E-D928A1391041}"/>
                  </a:ext>
                </a:extLst>
              </p:cNvPr>
              <p:cNvSpPr/>
              <p:nvPr/>
            </p:nvSpPr>
            <p:spPr>
              <a:xfrm>
                <a:off x="6390088" y="1776350"/>
                <a:ext cx="13275" cy="13300"/>
              </a:xfrm>
              <a:custGeom>
                <a:avLst/>
                <a:gdLst/>
                <a:ahLst/>
                <a:cxnLst/>
                <a:rect l="l" t="t" r="r" b="b"/>
                <a:pathLst>
                  <a:path w="531" h="532" extrusionOk="0">
                    <a:moveTo>
                      <a:pt x="266" y="0"/>
                    </a:moveTo>
                    <a:cubicBezTo>
                      <a:pt x="119" y="0"/>
                      <a:pt x="0" y="119"/>
                      <a:pt x="0" y="266"/>
                    </a:cubicBezTo>
                    <a:cubicBezTo>
                      <a:pt x="0" y="413"/>
                      <a:pt x="119" y="532"/>
                      <a:pt x="266" y="532"/>
                    </a:cubicBezTo>
                    <a:cubicBezTo>
                      <a:pt x="411" y="532"/>
                      <a:pt x="530" y="413"/>
                      <a:pt x="530" y="266"/>
                    </a:cubicBezTo>
                    <a:cubicBezTo>
                      <a:pt x="530" y="119"/>
                      <a:pt x="411" y="0"/>
                      <a:pt x="2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6" name="Skupina 265">
              <a:extLst>
                <a:ext uri="{FF2B5EF4-FFF2-40B4-BE49-F238E27FC236}">
                  <a16:creationId xmlns:a16="http://schemas.microsoft.com/office/drawing/2014/main" id="{54776ABB-8F1D-39E6-1887-3FC14812AA45}"/>
                </a:ext>
              </a:extLst>
            </p:cNvPr>
            <p:cNvGrpSpPr/>
            <p:nvPr/>
          </p:nvGrpSpPr>
          <p:grpSpPr>
            <a:xfrm>
              <a:off x="6092391" y="4476449"/>
              <a:ext cx="426315" cy="332826"/>
              <a:chOff x="6595207" y="4138362"/>
              <a:chExt cx="426315" cy="332826"/>
            </a:xfrm>
          </p:grpSpPr>
          <p:sp>
            <p:nvSpPr>
              <p:cNvPr id="336" name="Google Shape;10552;p81">
                <a:extLst>
                  <a:ext uri="{FF2B5EF4-FFF2-40B4-BE49-F238E27FC236}">
                    <a16:creationId xmlns:a16="http://schemas.microsoft.com/office/drawing/2014/main" id="{6C499397-BEB8-EEE5-342F-BF0D9AD70F46}"/>
                  </a:ext>
                </a:extLst>
              </p:cNvPr>
              <p:cNvSpPr/>
              <p:nvPr/>
            </p:nvSpPr>
            <p:spPr>
              <a:xfrm>
                <a:off x="6595207" y="4138362"/>
                <a:ext cx="426315" cy="332826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8562" extrusionOk="0">
                    <a:moveTo>
                      <a:pt x="10585" y="382"/>
                    </a:moveTo>
                    <a:lnTo>
                      <a:pt x="10609" y="727"/>
                    </a:lnTo>
                    <a:lnTo>
                      <a:pt x="9335" y="727"/>
                    </a:lnTo>
                    <a:cubicBezTo>
                      <a:pt x="9252" y="727"/>
                      <a:pt x="9156" y="799"/>
                      <a:pt x="9156" y="906"/>
                    </a:cubicBezTo>
                    <a:cubicBezTo>
                      <a:pt x="9156" y="989"/>
                      <a:pt x="9240" y="1084"/>
                      <a:pt x="9335" y="1084"/>
                    </a:cubicBezTo>
                    <a:lnTo>
                      <a:pt x="10323" y="1084"/>
                    </a:lnTo>
                    <a:lnTo>
                      <a:pt x="10323" y="6168"/>
                    </a:lnTo>
                    <a:lnTo>
                      <a:pt x="4442" y="6168"/>
                    </a:lnTo>
                    <a:lnTo>
                      <a:pt x="4442" y="6002"/>
                    </a:lnTo>
                    <a:cubicBezTo>
                      <a:pt x="4442" y="5918"/>
                      <a:pt x="4370" y="5823"/>
                      <a:pt x="4263" y="5823"/>
                    </a:cubicBezTo>
                    <a:lnTo>
                      <a:pt x="3977" y="5823"/>
                    </a:lnTo>
                    <a:cubicBezTo>
                      <a:pt x="3953" y="5728"/>
                      <a:pt x="3906" y="5621"/>
                      <a:pt x="3846" y="5513"/>
                    </a:cubicBezTo>
                    <a:lnTo>
                      <a:pt x="4037" y="5323"/>
                    </a:lnTo>
                    <a:cubicBezTo>
                      <a:pt x="4108" y="5252"/>
                      <a:pt x="4108" y="5144"/>
                      <a:pt x="4037" y="5085"/>
                    </a:cubicBezTo>
                    <a:lnTo>
                      <a:pt x="3513" y="4561"/>
                    </a:lnTo>
                    <a:cubicBezTo>
                      <a:pt x="3489" y="4537"/>
                      <a:pt x="3441" y="4513"/>
                      <a:pt x="3394" y="4513"/>
                    </a:cubicBezTo>
                    <a:cubicBezTo>
                      <a:pt x="3358" y="4513"/>
                      <a:pt x="3311" y="4537"/>
                      <a:pt x="3275" y="4561"/>
                    </a:cubicBezTo>
                    <a:lnTo>
                      <a:pt x="3084" y="4751"/>
                    </a:lnTo>
                    <a:cubicBezTo>
                      <a:pt x="2977" y="4692"/>
                      <a:pt x="2882" y="4668"/>
                      <a:pt x="2775" y="4621"/>
                    </a:cubicBezTo>
                    <a:lnTo>
                      <a:pt x="2775" y="4335"/>
                    </a:lnTo>
                    <a:cubicBezTo>
                      <a:pt x="2775" y="4251"/>
                      <a:pt x="2703" y="4156"/>
                      <a:pt x="2596" y="4156"/>
                    </a:cubicBezTo>
                    <a:lnTo>
                      <a:pt x="2168" y="4156"/>
                    </a:lnTo>
                    <a:lnTo>
                      <a:pt x="2168" y="1084"/>
                    </a:lnTo>
                    <a:lnTo>
                      <a:pt x="8728" y="1084"/>
                    </a:lnTo>
                    <a:cubicBezTo>
                      <a:pt x="8811" y="1084"/>
                      <a:pt x="8906" y="1001"/>
                      <a:pt x="8906" y="894"/>
                    </a:cubicBezTo>
                    <a:cubicBezTo>
                      <a:pt x="8906" y="799"/>
                      <a:pt x="8835" y="715"/>
                      <a:pt x="8728" y="715"/>
                    </a:cubicBezTo>
                    <a:lnTo>
                      <a:pt x="1882" y="715"/>
                    </a:lnTo>
                    <a:lnTo>
                      <a:pt x="1882" y="382"/>
                    </a:lnTo>
                    <a:close/>
                    <a:moveTo>
                      <a:pt x="10609" y="6502"/>
                    </a:moveTo>
                    <a:lnTo>
                      <a:pt x="10609" y="6835"/>
                    </a:lnTo>
                    <a:lnTo>
                      <a:pt x="4394" y="6835"/>
                    </a:lnTo>
                    <a:cubicBezTo>
                      <a:pt x="4430" y="6811"/>
                      <a:pt x="4442" y="6764"/>
                      <a:pt x="4442" y="6716"/>
                    </a:cubicBezTo>
                    <a:lnTo>
                      <a:pt x="4442" y="6526"/>
                    </a:lnTo>
                    <a:lnTo>
                      <a:pt x="10490" y="6526"/>
                    </a:lnTo>
                    <a:cubicBezTo>
                      <a:pt x="10526" y="6526"/>
                      <a:pt x="10561" y="6514"/>
                      <a:pt x="10585" y="6502"/>
                    </a:cubicBezTo>
                    <a:close/>
                    <a:moveTo>
                      <a:pt x="2453" y="4501"/>
                    </a:moveTo>
                    <a:lnTo>
                      <a:pt x="2453" y="4740"/>
                    </a:lnTo>
                    <a:cubicBezTo>
                      <a:pt x="2453" y="4811"/>
                      <a:pt x="2513" y="4894"/>
                      <a:pt x="2584" y="4906"/>
                    </a:cubicBezTo>
                    <a:cubicBezTo>
                      <a:pt x="2751" y="4930"/>
                      <a:pt x="2894" y="5013"/>
                      <a:pt x="3049" y="5097"/>
                    </a:cubicBezTo>
                    <a:cubicBezTo>
                      <a:pt x="3078" y="5117"/>
                      <a:pt x="3110" y="5126"/>
                      <a:pt x="3141" y="5126"/>
                    </a:cubicBezTo>
                    <a:cubicBezTo>
                      <a:pt x="3183" y="5126"/>
                      <a:pt x="3223" y="5108"/>
                      <a:pt x="3251" y="5073"/>
                    </a:cubicBezTo>
                    <a:lnTo>
                      <a:pt x="3430" y="4894"/>
                    </a:lnTo>
                    <a:lnTo>
                      <a:pt x="3715" y="5168"/>
                    </a:lnTo>
                    <a:lnTo>
                      <a:pt x="3537" y="5347"/>
                    </a:lnTo>
                    <a:cubicBezTo>
                      <a:pt x="3477" y="5406"/>
                      <a:pt x="3477" y="5502"/>
                      <a:pt x="3501" y="5561"/>
                    </a:cubicBezTo>
                    <a:cubicBezTo>
                      <a:pt x="3596" y="5704"/>
                      <a:pt x="3656" y="5859"/>
                      <a:pt x="3703" y="6025"/>
                    </a:cubicBezTo>
                    <a:cubicBezTo>
                      <a:pt x="3715" y="6097"/>
                      <a:pt x="3787" y="6156"/>
                      <a:pt x="3858" y="6156"/>
                    </a:cubicBezTo>
                    <a:lnTo>
                      <a:pt x="4096" y="6156"/>
                    </a:lnTo>
                    <a:lnTo>
                      <a:pt x="4096" y="6561"/>
                    </a:lnTo>
                    <a:lnTo>
                      <a:pt x="3858" y="6561"/>
                    </a:lnTo>
                    <a:cubicBezTo>
                      <a:pt x="3787" y="6561"/>
                      <a:pt x="3715" y="6621"/>
                      <a:pt x="3703" y="6692"/>
                    </a:cubicBezTo>
                    <a:cubicBezTo>
                      <a:pt x="3656" y="6859"/>
                      <a:pt x="3596" y="7002"/>
                      <a:pt x="3501" y="7157"/>
                    </a:cubicBezTo>
                    <a:cubicBezTo>
                      <a:pt x="3465" y="7228"/>
                      <a:pt x="3477" y="7311"/>
                      <a:pt x="3537" y="7359"/>
                    </a:cubicBezTo>
                    <a:lnTo>
                      <a:pt x="3715" y="7538"/>
                    </a:lnTo>
                    <a:lnTo>
                      <a:pt x="3430" y="7823"/>
                    </a:lnTo>
                    <a:lnTo>
                      <a:pt x="3251" y="7645"/>
                    </a:lnTo>
                    <a:cubicBezTo>
                      <a:pt x="3215" y="7608"/>
                      <a:pt x="3169" y="7594"/>
                      <a:pt x="3126" y="7594"/>
                    </a:cubicBezTo>
                    <a:cubicBezTo>
                      <a:pt x="3098" y="7594"/>
                      <a:pt x="3072" y="7600"/>
                      <a:pt x="3049" y="7609"/>
                    </a:cubicBezTo>
                    <a:cubicBezTo>
                      <a:pt x="2894" y="7704"/>
                      <a:pt x="2751" y="7764"/>
                      <a:pt x="2584" y="7799"/>
                    </a:cubicBezTo>
                    <a:cubicBezTo>
                      <a:pt x="2513" y="7823"/>
                      <a:pt x="2453" y="7895"/>
                      <a:pt x="2453" y="7966"/>
                    </a:cubicBezTo>
                    <a:lnTo>
                      <a:pt x="2453" y="8204"/>
                    </a:lnTo>
                    <a:lnTo>
                      <a:pt x="2048" y="8204"/>
                    </a:lnTo>
                    <a:lnTo>
                      <a:pt x="2048" y="7966"/>
                    </a:lnTo>
                    <a:cubicBezTo>
                      <a:pt x="2048" y="7895"/>
                      <a:pt x="1989" y="7823"/>
                      <a:pt x="1917" y="7799"/>
                    </a:cubicBezTo>
                    <a:cubicBezTo>
                      <a:pt x="1751" y="7764"/>
                      <a:pt x="1596" y="7704"/>
                      <a:pt x="1453" y="7609"/>
                    </a:cubicBezTo>
                    <a:cubicBezTo>
                      <a:pt x="1426" y="7596"/>
                      <a:pt x="1396" y="7589"/>
                      <a:pt x="1366" y="7589"/>
                    </a:cubicBezTo>
                    <a:cubicBezTo>
                      <a:pt x="1317" y="7589"/>
                      <a:pt x="1269" y="7607"/>
                      <a:pt x="1239" y="7645"/>
                    </a:cubicBezTo>
                    <a:lnTo>
                      <a:pt x="1060" y="7823"/>
                    </a:lnTo>
                    <a:lnTo>
                      <a:pt x="786" y="7538"/>
                    </a:lnTo>
                    <a:lnTo>
                      <a:pt x="965" y="7359"/>
                    </a:lnTo>
                    <a:cubicBezTo>
                      <a:pt x="1025" y="7299"/>
                      <a:pt x="1025" y="7216"/>
                      <a:pt x="989" y="7157"/>
                    </a:cubicBezTo>
                    <a:cubicBezTo>
                      <a:pt x="905" y="7002"/>
                      <a:pt x="846" y="6859"/>
                      <a:pt x="798" y="6692"/>
                    </a:cubicBezTo>
                    <a:cubicBezTo>
                      <a:pt x="786" y="6621"/>
                      <a:pt x="703" y="6561"/>
                      <a:pt x="632" y="6561"/>
                    </a:cubicBezTo>
                    <a:lnTo>
                      <a:pt x="393" y="6561"/>
                    </a:lnTo>
                    <a:lnTo>
                      <a:pt x="393" y="6156"/>
                    </a:lnTo>
                    <a:lnTo>
                      <a:pt x="632" y="6156"/>
                    </a:lnTo>
                    <a:cubicBezTo>
                      <a:pt x="703" y="6156"/>
                      <a:pt x="786" y="6097"/>
                      <a:pt x="798" y="6025"/>
                    </a:cubicBezTo>
                    <a:cubicBezTo>
                      <a:pt x="822" y="5859"/>
                      <a:pt x="905" y="5704"/>
                      <a:pt x="989" y="5561"/>
                    </a:cubicBezTo>
                    <a:cubicBezTo>
                      <a:pt x="1036" y="5490"/>
                      <a:pt x="1025" y="5394"/>
                      <a:pt x="965" y="5347"/>
                    </a:cubicBezTo>
                    <a:lnTo>
                      <a:pt x="786" y="5168"/>
                    </a:lnTo>
                    <a:lnTo>
                      <a:pt x="1060" y="4894"/>
                    </a:lnTo>
                    <a:lnTo>
                      <a:pt x="1239" y="5073"/>
                    </a:lnTo>
                    <a:cubicBezTo>
                      <a:pt x="1272" y="5106"/>
                      <a:pt x="1317" y="5121"/>
                      <a:pt x="1361" y="5121"/>
                    </a:cubicBezTo>
                    <a:cubicBezTo>
                      <a:pt x="1394" y="5121"/>
                      <a:pt x="1427" y="5112"/>
                      <a:pt x="1453" y="5097"/>
                    </a:cubicBezTo>
                    <a:cubicBezTo>
                      <a:pt x="1596" y="5013"/>
                      <a:pt x="1751" y="4954"/>
                      <a:pt x="1917" y="4906"/>
                    </a:cubicBezTo>
                    <a:cubicBezTo>
                      <a:pt x="1989" y="4894"/>
                      <a:pt x="2048" y="4811"/>
                      <a:pt x="2048" y="4740"/>
                    </a:cubicBezTo>
                    <a:lnTo>
                      <a:pt x="2048" y="4501"/>
                    </a:lnTo>
                    <a:close/>
                    <a:moveTo>
                      <a:pt x="1715" y="1"/>
                    </a:moveTo>
                    <a:cubicBezTo>
                      <a:pt x="1632" y="1"/>
                      <a:pt x="1536" y="84"/>
                      <a:pt x="1536" y="191"/>
                    </a:cubicBezTo>
                    <a:lnTo>
                      <a:pt x="1536" y="882"/>
                    </a:lnTo>
                    <a:cubicBezTo>
                      <a:pt x="1536" y="977"/>
                      <a:pt x="1608" y="1061"/>
                      <a:pt x="1715" y="1061"/>
                    </a:cubicBezTo>
                    <a:lnTo>
                      <a:pt x="1822" y="1061"/>
                    </a:lnTo>
                    <a:lnTo>
                      <a:pt x="1822" y="4144"/>
                    </a:lnTo>
                    <a:cubicBezTo>
                      <a:pt x="1751" y="4156"/>
                      <a:pt x="1679" y="4240"/>
                      <a:pt x="1679" y="4311"/>
                    </a:cubicBezTo>
                    <a:lnTo>
                      <a:pt x="1679" y="4597"/>
                    </a:lnTo>
                    <a:cubicBezTo>
                      <a:pt x="1572" y="4621"/>
                      <a:pt x="1465" y="4668"/>
                      <a:pt x="1358" y="4728"/>
                    </a:cubicBezTo>
                    <a:lnTo>
                      <a:pt x="1167" y="4537"/>
                    </a:lnTo>
                    <a:cubicBezTo>
                      <a:pt x="1144" y="4501"/>
                      <a:pt x="1096" y="4490"/>
                      <a:pt x="1048" y="4490"/>
                    </a:cubicBezTo>
                    <a:cubicBezTo>
                      <a:pt x="1001" y="4490"/>
                      <a:pt x="965" y="4501"/>
                      <a:pt x="929" y="4537"/>
                    </a:cubicBezTo>
                    <a:lnTo>
                      <a:pt x="405" y="5049"/>
                    </a:lnTo>
                    <a:cubicBezTo>
                      <a:pt x="334" y="5132"/>
                      <a:pt x="334" y="5228"/>
                      <a:pt x="405" y="5287"/>
                    </a:cubicBezTo>
                    <a:lnTo>
                      <a:pt x="608" y="5490"/>
                    </a:lnTo>
                    <a:cubicBezTo>
                      <a:pt x="548" y="5585"/>
                      <a:pt x="513" y="5692"/>
                      <a:pt x="465" y="5799"/>
                    </a:cubicBezTo>
                    <a:lnTo>
                      <a:pt x="191" y="5799"/>
                    </a:lnTo>
                    <a:cubicBezTo>
                      <a:pt x="96" y="5799"/>
                      <a:pt x="1" y="5871"/>
                      <a:pt x="1" y="5978"/>
                    </a:cubicBezTo>
                    <a:lnTo>
                      <a:pt x="1" y="6716"/>
                    </a:lnTo>
                    <a:cubicBezTo>
                      <a:pt x="1" y="6811"/>
                      <a:pt x="84" y="6895"/>
                      <a:pt x="191" y="6895"/>
                    </a:cubicBezTo>
                    <a:lnTo>
                      <a:pt x="465" y="6895"/>
                    </a:lnTo>
                    <a:cubicBezTo>
                      <a:pt x="501" y="7002"/>
                      <a:pt x="548" y="7109"/>
                      <a:pt x="608" y="7216"/>
                    </a:cubicBezTo>
                    <a:lnTo>
                      <a:pt x="405" y="7407"/>
                    </a:lnTo>
                    <a:cubicBezTo>
                      <a:pt x="334" y="7478"/>
                      <a:pt x="334" y="7585"/>
                      <a:pt x="405" y="7645"/>
                    </a:cubicBezTo>
                    <a:lnTo>
                      <a:pt x="929" y="8169"/>
                    </a:lnTo>
                    <a:cubicBezTo>
                      <a:pt x="965" y="8204"/>
                      <a:pt x="1010" y="8222"/>
                      <a:pt x="1053" y="8222"/>
                    </a:cubicBezTo>
                    <a:cubicBezTo>
                      <a:pt x="1096" y="8222"/>
                      <a:pt x="1138" y="8204"/>
                      <a:pt x="1167" y="8169"/>
                    </a:cubicBezTo>
                    <a:lnTo>
                      <a:pt x="1358" y="7966"/>
                    </a:lnTo>
                    <a:cubicBezTo>
                      <a:pt x="1465" y="8026"/>
                      <a:pt x="1572" y="8061"/>
                      <a:pt x="1679" y="8109"/>
                    </a:cubicBezTo>
                    <a:lnTo>
                      <a:pt x="1679" y="8383"/>
                    </a:lnTo>
                    <a:cubicBezTo>
                      <a:pt x="1679" y="8478"/>
                      <a:pt x="1751" y="8561"/>
                      <a:pt x="1858" y="8561"/>
                    </a:cubicBezTo>
                    <a:lnTo>
                      <a:pt x="2596" y="8561"/>
                    </a:lnTo>
                    <a:cubicBezTo>
                      <a:pt x="2679" y="8561"/>
                      <a:pt x="2775" y="8490"/>
                      <a:pt x="2775" y="8383"/>
                    </a:cubicBezTo>
                    <a:lnTo>
                      <a:pt x="2775" y="8109"/>
                    </a:lnTo>
                    <a:cubicBezTo>
                      <a:pt x="2882" y="8073"/>
                      <a:pt x="2989" y="8026"/>
                      <a:pt x="3084" y="7966"/>
                    </a:cubicBezTo>
                    <a:lnTo>
                      <a:pt x="3275" y="8169"/>
                    </a:lnTo>
                    <a:cubicBezTo>
                      <a:pt x="3316" y="8204"/>
                      <a:pt x="3364" y="8222"/>
                      <a:pt x="3407" y="8222"/>
                    </a:cubicBezTo>
                    <a:cubicBezTo>
                      <a:pt x="3450" y="8222"/>
                      <a:pt x="3489" y="8204"/>
                      <a:pt x="3513" y="8169"/>
                    </a:cubicBezTo>
                    <a:lnTo>
                      <a:pt x="4037" y="7645"/>
                    </a:lnTo>
                    <a:cubicBezTo>
                      <a:pt x="4108" y="7573"/>
                      <a:pt x="4108" y="7466"/>
                      <a:pt x="4037" y="7407"/>
                    </a:cubicBezTo>
                    <a:lnTo>
                      <a:pt x="3846" y="7216"/>
                    </a:lnTo>
                    <a:cubicBezTo>
                      <a:pt x="3846" y="7192"/>
                      <a:pt x="3858" y="7192"/>
                      <a:pt x="3858" y="7180"/>
                    </a:cubicBezTo>
                    <a:lnTo>
                      <a:pt x="10764" y="7180"/>
                    </a:lnTo>
                    <a:cubicBezTo>
                      <a:pt x="10859" y="7180"/>
                      <a:pt x="10942" y="7109"/>
                      <a:pt x="10942" y="7002"/>
                    </a:cubicBezTo>
                    <a:lnTo>
                      <a:pt x="10942" y="6299"/>
                    </a:lnTo>
                    <a:cubicBezTo>
                      <a:pt x="10942" y="6216"/>
                      <a:pt x="10871" y="6121"/>
                      <a:pt x="10764" y="6121"/>
                    </a:cubicBezTo>
                    <a:lnTo>
                      <a:pt x="10657" y="6121"/>
                    </a:lnTo>
                    <a:lnTo>
                      <a:pt x="10657" y="1037"/>
                    </a:lnTo>
                    <a:lnTo>
                      <a:pt x="10788" y="1037"/>
                    </a:lnTo>
                    <a:lnTo>
                      <a:pt x="10788" y="1061"/>
                    </a:lnTo>
                    <a:cubicBezTo>
                      <a:pt x="10871" y="1061"/>
                      <a:pt x="10966" y="989"/>
                      <a:pt x="10966" y="882"/>
                    </a:cubicBezTo>
                    <a:lnTo>
                      <a:pt x="10966" y="191"/>
                    </a:lnTo>
                    <a:cubicBezTo>
                      <a:pt x="10966" y="96"/>
                      <a:pt x="10883" y="1"/>
                      <a:pt x="1078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10553;p81">
                <a:extLst>
                  <a:ext uri="{FF2B5EF4-FFF2-40B4-BE49-F238E27FC236}">
                    <a16:creationId xmlns:a16="http://schemas.microsoft.com/office/drawing/2014/main" id="{EA2661B7-744E-70FF-B5E5-F23CAEDA9033}"/>
                  </a:ext>
                </a:extLst>
              </p:cNvPr>
              <p:cNvSpPr/>
              <p:nvPr/>
            </p:nvSpPr>
            <p:spPr>
              <a:xfrm>
                <a:off x="6786348" y="4273522"/>
                <a:ext cx="41244" cy="85675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2204" extrusionOk="0">
                    <a:moveTo>
                      <a:pt x="715" y="358"/>
                    </a:moveTo>
                    <a:lnTo>
                      <a:pt x="715" y="1858"/>
                    </a:lnTo>
                    <a:lnTo>
                      <a:pt x="370" y="1858"/>
                    </a:lnTo>
                    <a:lnTo>
                      <a:pt x="370" y="358"/>
                    </a:lnTo>
                    <a:close/>
                    <a:moveTo>
                      <a:pt x="179" y="1"/>
                    </a:moveTo>
                    <a:cubicBezTo>
                      <a:pt x="96" y="1"/>
                      <a:pt x="1" y="72"/>
                      <a:pt x="1" y="179"/>
                    </a:cubicBezTo>
                    <a:lnTo>
                      <a:pt x="1" y="2025"/>
                    </a:lnTo>
                    <a:cubicBezTo>
                      <a:pt x="1" y="2108"/>
                      <a:pt x="72" y="2203"/>
                      <a:pt x="179" y="2203"/>
                    </a:cubicBezTo>
                    <a:lnTo>
                      <a:pt x="882" y="2203"/>
                    </a:lnTo>
                    <a:cubicBezTo>
                      <a:pt x="965" y="2203"/>
                      <a:pt x="1061" y="2132"/>
                      <a:pt x="1061" y="2025"/>
                    </a:cubicBezTo>
                    <a:lnTo>
                      <a:pt x="1061" y="179"/>
                    </a:lnTo>
                    <a:cubicBezTo>
                      <a:pt x="1061" y="84"/>
                      <a:pt x="989" y="1"/>
                      <a:pt x="88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10554;p81">
                <a:extLst>
                  <a:ext uri="{FF2B5EF4-FFF2-40B4-BE49-F238E27FC236}">
                    <a16:creationId xmlns:a16="http://schemas.microsoft.com/office/drawing/2014/main" id="{F925FFC5-FBCE-851D-CBE8-8FB42EEAA8D1}"/>
                  </a:ext>
                </a:extLst>
              </p:cNvPr>
              <p:cNvSpPr/>
              <p:nvPr/>
            </p:nvSpPr>
            <p:spPr>
              <a:xfrm>
                <a:off x="6834978" y="4241141"/>
                <a:ext cx="41205" cy="118522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3049" extrusionOk="0">
                    <a:moveTo>
                      <a:pt x="702" y="345"/>
                    </a:moveTo>
                    <a:lnTo>
                      <a:pt x="702" y="2691"/>
                    </a:lnTo>
                    <a:lnTo>
                      <a:pt x="357" y="2691"/>
                    </a:lnTo>
                    <a:lnTo>
                      <a:pt x="357" y="345"/>
                    </a:lnTo>
                    <a:close/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lnTo>
                      <a:pt x="0" y="2869"/>
                    </a:lnTo>
                    <a:cubicBezTo>
                      <a:pt x="0" y="2965"/>
                      <a:pt x="71" y="3048"/>
                      <a:pt x="179" y="3048"/>
                    </a:cubicBezTo>
                    <a:lnTo>
                      <a:pt x="881" y="3048"/>
                    </a:lnTo>
                    <a:cubicBezTo>
                      <a:pt x="964" y="3048"/>
                      <a:pt x="1060" y="2977"/>
                      <a:pt x="1060" y="2869"/>
                    </a:cubicBezTo>
                    <a:lnTo>
                      <a:pt x="1060" y="179"/>
                    </a:lnTo>
                    <a:cubicBezTo>
                      <a:pt x="1048" y="72"/>
                      <a:pt x="964" y="0"/>
                      <a:pt x="88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10555;p81">
                <a:extLst>
                  <a:ext uri="{FF2B5EF4-FFF2-40B4-BE49-F238E27FC236}">
                    <a16:creationId xmlns:a16="http://schemas.microsoft.com/office/drawing/2014/main" id="{F32E2C14-5750-FD3F-3913-2647D6848CC8}"/>
                  </a:ext>
                </a:extLst>
              </p:cNvPr>
              <p:cNvSpPr/>
              <p:nvPr/>
            </p:nvSpPr>
            <p:spPr>
              <a:xfrm>
                <a:off x="6883104" y="4257779"/>
                <a:ext cx="41205" cy="101418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2609" extrusionOk="0">
                    <a:moveTo>
                      <a:pt x="715" y="358"/>
                    </a:moveTo>
                    <a:lnTo>
                      <a:pt x="715" y="2263"/>
                    </a:lnTo>
                    <a:lnTo>
                      <a:pt x="369" y="2263"/>
                    </a:lnTo>
                    <a:lnTo>
                      <a:pt x="369" y="358"/>
                    </a:lnTo>
                    <a:close/>
                    <a:moveTo>
                      <a:pt x="179" y="1"/>
                    </a:moveTo>
                    <a:cubicBezTo>
                      <a:pt x="84" y="1"/>
                      <a:pt x="0" y="72"/>
                      <a:pt x="0" y="179"/>
                    </a:cubicBezTo>
                    <a:lnTo>
                      <a:pt x="0" y="2430"/>
                    </a:lnTo>
                    <a:cubicBezTo>
                      <a:pt x="0" y="2513"/>
                      <a:pt x="72" y="2608"/>
                      <a:pt x="179" y="2608"/>
                    </a:cubicBezTo>
                    <a:lnTo>
                      <a:pt x="881" y="2608"/>
                    </a:lnTo>
                    <a:cubicBezTo>
                      <a:pt x="965" y="2608"/>
                      <a:pt x="1060" y="2537"/>
                      <a:pt x="1060" y="2430"/>
                    </a:cubicBezTo>
                    <a:lnTo>
                      <a:pt x="1060" y="179"/>
                    </a:lnTo>
                    <a:cubicBezTo>
                      <a:pt x="1060" y="72"/>
                      <a:pt x="977" y="1"/>
                      <a:pt x="88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10556;p81">
                <a:extLst>
                  <a:ext uri="{FF2B5EF4-FFF2-40B4-BE49-F238E27FC236}">
                    <a16:creationId xmlns:a16="http://schemas.microsoft.com/office/drawing/2014/main" id="{31F4F55F-304A-2A66-E0B1-CB1EEF6D9B3D}"/>
                  </a:ext>
                </a:extLst>
              </p:cNvPr>
              <p:cNvSpPr/>
              <p:nvPr/>
            </p:nvSpPr>
            <p:spPr>
              <a:xfrm>
                <a:off x="6931696" y="4202230"/>
                <a:ext cx="41244" cy="156967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4038" extrusionOk="0">
                    <a:moveTo>
                      <a:pt x="679" y="358"/>
                    </a:moveTo>
                    <a:lnTo>
                      <a:pt x="679" y="3692"/>
                    </a:lnTo>
                    <a:lnTo>
                      <a:pt x="346" y="3692"/>
                    </a:lnTo>
                    <a:lnTo>
                      <a:pt x="346" y="358"/>
                    </a:lnTo>
                    <a:close/>
                    <a:moveTo>
                      <a:pt x="179" y="1"/>
                    </a:moveTo>
                    <a:cubicBezTo>
                      <a:pt x="72" y="1"/>
                      <a:pt x="0" y="96"/>
                      <a:pt x="0" y="180"/>
                    </a:cubicBezTo>
                    <a:lnTo>
                      <a:pt x="0" y="3859"/>
                    </a:lnTo>
                    <a:cubicBezTo>
                      <a:pt x="0" y="3942"/>
                      <a:pt x="72" y="4037"/>
                      <a:pt x="179" y="4037"/>
                    </a:cubicBezTo>
                    <a:lnTo>
                      <a:pt x="881" y="4037"/>
                    </a:lnTo>
                    <a:cubicBezTo>
                      <a:pt x="965" y="4037"/>
                      <a:pt x="1060" y="3966"/>
                      <a:pt x="1060" y="3859"/>
                    </a:cubicBezTo>
                    <a:lnTo>
                      <a:pt x="1060" y="180"/>
                    </a:lnTo>
                    <a:cubicBezTo>
                      <a:pt x="1060" y="96"/>
                      <a:pt x="977" y="1"/>
                      <a:pt x="88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10557;p81">
                <a:extLst>
                  <a:ext uri="{FF2B5EF4-FFF2-40B4-BE49-F238E27FC236}">
                    <a16:creationId xmlns:a16="http://schemas.microsoft.com/office/drawing/2014/main" id="{B541BE3C-3961-5DCE-7342-51E95017C1D7}"/>
                  </a:ext>
                </a:extLst>
              </p:cNvPr>
              <p:cNvSpPr/>
              <p:nvPr/>
            </p:nvSpPr>
            <p:spPr>
              <a:xfrm>
                <a:off x="6700748" y="4218906"/>
                <a:ext cx="50029" cy="13916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358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79"/>
                    </a:cubicBezTo>
                    <a:cubicBezTo>
                      <a:pt x="12" y="274"/>
                      <a:pt x="95" y="358"/>
                      <a:pt x="179" y="358"/>
                    </a:cubicBezTo>
                    <a:lnTo>
                      <a:pt x="1107" y="358"/>
                    </a:lnTo>
                    <a:cubicBezTo>
                      <a:pt x="1191" y="358"/>
                      <a:pt x="1286" y="286"/>
                      <a:pt x="1286" y="179"/>
                    </a:cubicBezTo>
                    <a:cubicBezTo>
                      <a:pt x="1286" y="96"/>
                      <a:pt x="1203" y="1"/>
                      <a:pt x="110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10558;p81">
                <a:extLst>
                  <a:ext uri="{FF2B5EF4-FFF2-40B4-BE49-F238E27FC236}">
                    <a16:creationId xmlns:a16="http://schemas.microsoft.com/office/drawing/2014/main" id="{832B2A82-236B-D74D-04DC-24A4E0777374}"/>
                  </a:ext>
                </a:extLst>
              </p:cNvPr>
              <p:cNvSpPr/>
              <p:nvPr/>
            </p:nvSpPr>
            <p:spPr>
              <a:xfrm>
                <a:off x="6700748" y="4240675"/>
                <a:ext cx="69465" cy="1391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358" extrusionOk="0"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cubicBezTo>
                      <a:pt x="0" y="274"/>
                      <a:pt x="72" y="357"/>
                      <a:pt x="179" y="357"/>
                    </a:cubicBezTo>
                    <a:lnTo>
                      <a:pt x="1608" y="357"/>
                    </a:lnTo>
                    <a:cubicBezTo>
                      <a:pt x="1703" y="357"/>
                      <a:pt x="1786" y="274"/>
                      <a:pt x="1786" y="179"/>
                    </a:cubicBezTo>
                    <a:cubicBezTo>
                      <a:pt x="1786" y="72"/>
                      <a:pt x="1703" y="0"/>
                      <a:pt x="160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10559;p81">
                <a:extLst>
                  <a:ext uri="{FF2B5EF4-FFF2-40B4-BE49-F238E27FC236}">
                    <a16:creationId xmlns:a16="http://schemas.microsoft.com/office/drawing/2014/main" id="{CFC3499D-3E65-6D64-417C-3AC020679E35}"/>
                  </a:ext>
                </a:extLst>
              </p:cNvPr>
              <p:cNvSpPr/>
              <p:nvPr/>
            </p:nvSpPr>
            <p:spPr>
              <a:xfrm>
                <a:off x="6700748" y="4261938"/>
                <a:ext cx="69465" cy="13955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359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79"/>
                    </a:cubicBezTo>
                    <a:cubicBezTo>
                      <a:pt x="0" y="287"/>
                      <a:pt x="72" y="358"/>
                      <a:pt x="179" y="358"/>
                    </a:cubicBezTo>
                    <a:lnTo>
                      <a:pt x="1608" y="358"/>
                    </a:lnTo>
                    <a:cubicBezTo>
                      <a:pt x="1703" y="358"/>
                      <a:pt x="1786" y="287"/>
                      <a:pt x="1786" y="179"/>
                    </a:cubicBezTo>
                    <a:cubicBezTo>
                      <a:pt x="1774" y="72"/>
                      <a:pt x="1703" y="1"/>
                      <a:pt x="160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10560;p81">
                <a:extLst>
                  <a:ext uri="{FF2B5EF4-FFF2-40B4-BE49-F238E27FC236}">
                    <a16:creationId xmlns:a16="http://schemas.microsoft.com/office/drawing/2014/main" id="{D6B9D05A-835B-C5AE-27D4-D9C742DFC941}"/>
                  </a:ext>
                </a:extLst>
              </p:cNvPr>
              <p:cNvSpPr/>
              <p:nvPr/>
            </p:nvSpPr>
            <p:spPr>
              <a:xfrm>
                <a:off x="6700748" y="4282774"/>
                <a:ext cx="69465" cy="1391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358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79"/>
                    </a:cubicBezTo>
                    <a:cubicBezTo>
                      <a:pt x="0" y="263"/>
                      <a:pt x="72" y="358"/>
                      <a:pt x="179" y="358"/>
                    </a:cubicBezTo>
                    <a:lnTo>
                      <a:pt x="1608" y="358"/>
                    </a:lnTo>
                    <a:cubicBezTo>
                      <a:pt x="1703" y="358"/>
                      <a:pt x="1786" y="286"/>
                      <a:pt x="1786" y="179"/>
                    </a:cubicBezTo>
                    <a:cubicBezTo>
                      <a:pt x="1774" y="72"/>
                      <a:pt x="1703" y="1"/>
                      <a:pt x="160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10561;p81">
                <a:extLst>
                  <a:ext uri="{FF2B5EF4-FFF2-40B4-BE49-F238E27FC236}">
                    <a16:creationId xmlns:a16="http://schemas.microsoft.com/office/drawing/2014/main" id="{7FB34298-6C07-4614-24BA-06608383B437}"/>
                  </a:ext>
                </a:extLst>
              </p:cNvPr>
              <p:cNvSpPr/>
              <p:nvPr/>
            </p:nvSpPr>
            <p:spPr>
              <a:xfrm>
                <a:off x="6640106" y="4343415"/>
                <a:ext cx="83809" cy="83809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2156" extrusionOk="0">
                    <a:moveTo>
                      <a:pt x="1084" y="0"/>
                    </a:moveTo>
                    <a:cubicBezTo>
                      <a:pt x="489" y="0"/>
                      <a:pt x="0" y="489"/>
                      <a:pt x="0" y="1084"/>
                    </a:cubicBezTo>
                    <a:cubicBezTo>
                      <a:pt x="0" y="1322"/>
                      <a:pt x="72" y="1548"/>
                      <a:pt x="227" y="1739"/>
                    </a:cubicBezTo>
                    <a:cubicBezTo>
                      <a:pt x="263" y="1782"/>
                      <a:pt x="313" y="1808"/>
                      <a:pt x="365" y="1808"/>
                    </a:cubicBezTo>
                    <a:cubicBezTo>
                      <a:pt x="398" y="1808"/>
                      <a:pt x="432" y="1798"/>
                      <a:pt x="465" y="1774"/>
                    </a:cubicBezTo>
                    <a:cubicBezTo>
                      <a:pt x="536" y="1715"/>
                      <a:pt x="548" y="1608"/>
                      <a:pt x="489" y="1536"/>
                    </a:cubicBezTo>
                    <a:cubicBezTo>
                      <a:pt x="381" y="1405"/>
                      <a:pt x="346" y="1251"/>
                      <a:pt x="346" y="1084"/>
                    </a:cubicBezTo>
                    <a:cubicBezTo>
                      <a:pt x="346" y="679"/>
                      <a:pt x="667" y="358"/>
                      <a:pt x="1072" y="358"/>
                    </a:cubicBezTo>
                    <a:cubicBezTo>
                      <a:pt x="1477" y="358"/>
                      <a:pt x="1798" y="691"/>
                      <a:pt x="1798" y="1084"/>
                    </a:cubicBezTo>
                    <a:cubicBezTo>
                      <a:pt x="1798" y="1322"/>
                      <a:pt x="1679" y="1560"/>
                      <a:pt x="1477" y="1703"/>
                    </a:cubicBezTo>
                    <a:cubicBezTo>
                      <a:pt x="1453" y="1703"/>
                      <a:pt x="1453" y="1715"/>
                      <a:pt x="1441" y="1715"/>
                    </a:cubicBezTo>
                    <a:lnTo>
                      <a:pt x="1429" y="1715"/>
                    </a:lnTo>
                    <a:lnTo>
                      <a:pt x="1417" y="1727"/>
                    </a:lnTo>
                    <a:lnTo>
                      <a:pt x="1394" y="1727"/>
                    </a:lnTo>
                    <a:cubicBezTo>
                      <a:pt x="1382" y="1727"/>
                      <a:pt x="1382" y="1739"/>
                      <a:pt x="1370" y="1739"/>
                    </a:cubicBezTo>
                    <a:cubicBezTo>
                      <a:pt x="1358" y="1739"/>
                      <a:pt x="1358" y="1762"/>
                      <a:pt x="1334" y="1762"/>
                    </a:cubicBezTo>
                    <a:lnTo>
                      <a:pt x="1322" y="1762"/>
                    </a:lnTo>
                    <a:cubicBezTo>
                      <a:pt x="1322" y="1762"/>
                      <a:pt x="1310" y="1762"/>
                      <a:pt x="1310" y="1774"/>
                    </a:cubicBezTo>
                    <a:lnTo>
                      <a:pt x="1298" y="1774"/>
                    </a:lnTo>
                    <a:cubicBezTo>
                      <a:pt x="1274" y="1774"/>
                      <a:pt x="1274" y="1774"/>
                      <a:pt x="1263" y="1786"/>
                    </a:cubicBezTo>
                    <a:cubicBezTo>
                      <a:pt x="1251" y="1786"/>
                      <a:pt x="1251" y="1786"/>
                      <a:pt x="1239" y="1798"/>
                    </a:cubicBezTo>
                    <a:lnTo>
                      <a:pt x="798" y="1798"/>
                    </a:lnTo>
                    <a:cubicBezTo>
                      <a:pt x="786" y="1798"/>
                      <a:pt x="786" y="1798"/>
                      <a:pt x="774" y="1786"/>
                    </a:cubicBezTo>
                    <a:cubicBezTo>
                      <a:pt x="762" y="1786"/>
                      <a:pt x="762" y="1786"/>
                      <a:pt x="739" y="1774"/>
                    </a:cubicBezTo>
                    <a:lnTo>
                      <a:pt x="727" y="1774"/>
                    </a:lnTo>
                    <a:cubicBezTo>
                      <a:pt x="708" y="1766"/>
                      <a:pt x="688" y="1763"/>
                      <a:pt x="668" y="1763"/>
                    </a:cubicBezTo>
                    <a:cubicBezTo>
                      <a:pt x="599" y="1763"/>
                      <a:pt x="528" y="1808"/>
                      <a:pt x="501" y="1882"/>
                    </a:cubicBezTo>
                    <a:cubicBezTo>
                      <a:pt x="477" y="1965"/>
                      <a:pt x="524" y="2072"/>
                      <a:pt x="608" y="2096"/>
                    </a:cubicBezTo>
                    <a:lnTo>
                      <a:pt x="620" y="2096"/>
                    </a:lnTo>
                    <a:cubicBezTo>
                      <a:pt x="643" y="2096"/>
                      <a:pt x="655" y="2120"/>
                      <a:pt x="667" y="2120"/>
                    </a:cubicBezTo>
                    <a:cubicBezTo>
                      <a:pt x="679" y="2120"/>
                      <a:pt x="703" y="2132"/>
                      <a:pt x="715" y="2132"/>
                    </a:cubicBezTo>
                    <a:lnTo>
                      <a:pt x="727" y="2132"/>
                    </a:lnTo>
                    <a:cubicBezTo>
                      <a:pt x="739" y="2132"/>
                      <a:pt x="762" y="2132"/>
                      <a:pt x="762" y="2143"/>
                    </a:cubicBezTo>
                    <a:lnTo>
                      <a:pt x="774" y="2143"/>
                    </a:lnTo>
                    <a:cubicBezTo>
                      <a:pt x="786" y="2143"/>
                      <a:pt x="798" y="2143"/>
                      <a:pt x="822" y="2155"/>
                    </a:cubicBezTo>
                    <a:lnTo>
                      <a:pt x="1132" y="2155"/>
                    </a:lnTo>
                    <a:cubicBezTo>
                      <a:pt x="1143" y="2155"/>
                      <a:pt x="1155" y="2155"/>
                      <a:pt x="1179" y="2143"/>
                    </a:cubicBezTo>
                    <a:lnTo>
                      <a:pt x="1191" y="2143"/>
                    </a:lnTo>
                    <a:cubicBezTo>
                      <a:pt x="1203" y="2143"/>
                      <a:pt x="1215" y="2143"/>
                      <a:pt x="1215" y="2132"/>
                    </a:cubicBezTo>
                    <a:lnTo>
                      <a:pt x="1227" y="2132"/>
                    </a:lnTo>
                    <a:cubicBezTo>
                      <a:pt x="1251" y="2132"/>
                      <a:pt x="1263" y="2120"/>
                      <a:pt x="1274" y="2120"/>
                    </a:cubicBezTo>
                    <a:cubicBezTo>
                      <a:pt x="1286" y="2120"/>
                      <a:pt x="1310" y="2096"/>
                      <a:pt x="1322" y="2096"/>
                    </a:cubicBezTo>
                    <a:lnTo>
                      <a:pt x="1334" y="2096"/>
                    </a:lnTo>
                    <a:cubicBezTo>
                      <a:pt x="1346" y="2096"/>
                      <a:pt x="1346" y="2084"/>
                      <a:pt x="1370" y="2084"/>
                    </a:cubicBezTo>
                    <a:lnTo>
                      <a:pt x="1382" y="2084"/>
                    </a:lnTo>
                    <a:cubicBezTo>
                      <a:pt x="1394" y="2084"/>
                      <a:pt x="1405" y="2072"/>
                      <a:pt x="1429" y="2072"/>
                    </a:cubicBezTo>
                    <a:cubicBezTo>
                      <a:pt x="1441" y="2072"/>
                      <a:pt x="1453" y="2060"/>
                      <a:pt x="1465" y="2060"/>
                    </a:cubicBezTo>
                    <a:lnTo>
                      <a:pt x="1489" y="2060"/>
                    </a:lnTo>
                    <a:cubicBezTo>
                      <a:pt x="1501" y="2060"/>
                      <a:pt x="1501" y="2036"/>
                      <a:pt x="1513" y="2036"/>
                    </a:cubicBezTo>
                    <a:lnTo>
                      <a:pt x="1524" y="2036"/>
                    </a:lnTo>
                    <a:cubicBezTo>
                      <a:pt x="1548" y="2024"/>
                      <a:pt x="1560" y="2024"/>
                      <a:pt x="1572" y="2013"/>
                    </a:cubicBezTo>
                    <a:cubicBezTo>
                      <a:pt x="1870" y="1798"/>
                      <a:pt x="2048" y="1477"/>
                      <a:pt x="2048" y="1120"/>
                    </a:cubicBezTo>
                    <a:cubicBezTo>
                      <a:pt x="2156" y="477"/>
                      <a:pt x="1679" y="0"/>
                      <a:pt x="10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7" name="Google Shape;10562;p81">
              <a:extLst>
                <a:ext uri="{FF2B5EF4-FFF2-40B4-BE49-F238E27FC236}">
                  <a16:creationId xmlns:a16="http://schemas.microsoft.com/office/drawing/2014/main" id="{2965DC6E-09FC-09E6-7930-AD1BABE765A1}"/>
                </a:ext>
              </a:extLst>
            </p:cNvPr>
            <p:cNvGrpSpPr/>
            <p:nvPr/>
          </p:nvGrpSpPr>
          <p:grpSpPr>
            <a:xfrm>
              <a:off x="961262" y="3697152"/>
              <a:ext cx="287275" cy="326296"/>
              <a:chOff x="5357662" y="4297637"/>
              <a:chExt cx="287275" cy="326296"/>
            </a:xfrm>
          </p:grpSpPr>
          <p:sp>
            <p:nvSpPr>
              <p:cNvPr id="331" name="Google Shape;10563;p81">
                <a:extLst>
                  <a:ext uri="{FF2B5EF4-FFF2-40B4-BE49-F238E27FC236}">
                    <a16:creationId xmlns:a16="http://schemas.microsoft.com/office/drawing/2014/main" id="{5B12AE84-46CF-4C38-9151-EF12878CE120}"/>
                  </a:ext>
                </a:extLst>
              </p:cNvPr>
              <p:cNvSpPr/>
              <p:nvPr/>
            </p:nvSpPr>
            <p:spPr>
              <a:xfrm>
                <a:off x="5357662" y="4385545"/>
                <a:ext cx="287275" cy="238388"/>
              </a:xfrm>
              <a:custGeom>
                <a:avLst/>
                <a:gdLst/>
                <a:ahLst/>
                <a:cxnLst/>
                <a:rect l="l" t="t" r="r" b="b"/>
                <a:pathLst>
                  <a:path w="9026" h="7490" extrusionOk="0">
                    <a:moveTo>
                      <a:pt x="2906" y="5573"/>
                    </a:moveTo>
                    <a:lnTo>
                      <a:pt x="2906" y="7144"/>
                    </a:lnTo>
                    <a:lnTo>
                      <a:pt x="322" y="7144"/>
                    </a:lnTo>
                    <a:lnTo>
                      <a:pt x="322" y="5573"/>
                    </a:lnTo>
                    <a:close/>
                    <a:moveTo>
                      <a:pt x="5799" y="3037"/>
                    </a:moveTo>
                    <a:lnTo>
                      <a:pt x="5799" y="7144"/>
                    </a:lnTo>
                    <a:lnTo>
                      <a:pt x="3227" y="7144"/>
                    </a:lnTo>
                    <a:lnTo>
                      <a:pt x="3227" y="5406"/>
                    </a:lnTo>
                    <a:lnTo>
                      <a:pt x="3227" y="3037"/>
                    </a:lnTo>
                    <a:close/>
                    <a:moveTo>
                      <a:pt x="5966" y="1"/>
                    </a:moveTo>
                    <a:cubicBezTo>
                      <a:pt x="5882" y="1"/>
                      <a:pt x="5799" y="72"/>
                      <a:pt x="5799" y="167"/>
                    </a:cubicBezTo>
                    <a:lnTo>
                      <a:pt x="5799" y="2727"/>
                    </a:lnTo>
                    <a:lnTo>
                      <a:pt x="3061" y="2727"/>
                    </a:lnTo>
                    <a:cubicBezTo>
                      <a:pt x="2977" y="2727"/>
                      <a:pt x="2906" y="2799"/>
                      <a:pt x="2906" y="2894"/>
                    </a:cubicBezTo>
                    <a:lnTo>
                      <a:pt x="2906" y="5251"/>
                    </a:lnTo>
                    <a:lnTo>
                      <a:pt x="156" y="5251"/>
                    </a:lnTo>
                    <a:cubicBezTo>
                      <a:pt x="72" y="5251"/>
                      <a:pt x="1" y="5335"/>
                      <a:pt x="1" y="5418"/>
                    </a:cubicBezTo>
                    <a:lnTo>
                      <a:pt x="1" y="7323"/>
                    </a:lnTo>
                    <a:cubicBezTo>
                      <a:pt x="1" y="7418"/>
                      <a:pt x="72" y="7490"/>
                      <a:pt x="156" y="7490"/>
                    </a:cubicBezTo>
                    <a:lnTo>
                      <a:pt x="8871" y="7490"/>
                    </a:lnTo>
                    <a:cubicBezTo>
                      <a:pt x="8954" y="7490"/>
                      <a:pt x="9026" y="7418"/>
                      <a:pt x="9026" y="7323"/>
                    </a:cubicBezTo>
                    <a:lnTo>
                      <a:pt x="9026" y="1417"/>
                    </a:lnTo>
                    <a:cubicBezTo>
                      <a:pt x="9026" y="1322"/>
                      <a:pt x="8954" y="1251"/>
                      <a:pt x="8871" y="1251"/>
                    </a:cubicBezTo>
                    <a:cubicBezTo>
                      <a:pt x="8776" y="1251"/>
                      <a:pt x="8704" y="1322"/>
                      <a:pt x="8704" y="1417"/>
                    </a:cubicBezTo>
                    <a:lnTo>
                      <a:pt x="8704" y="7144"/>
                    </a:lnTo>
                    <a:lnTo>
                      <a:pt x="6132" y="7144"/>
                    </a:lnTo>
                    <a:lnTo>
                      <a:pt x="6132" y="2870"/>
                    </a:lnTo>
                    <a:lnTo>
                      <a:pt x="6132" y="310"/>
                    </a:lnTo>
                    <a:lnTo>
                      <a:pt x="8704" y="310"/>
                    </a:lnTo>
                    <a:lnTo>
                      <a:pt x="8704" y="763"/>
                    </a:lnTo>
                    <a:cubicBezTo>
                      <a:pt x="8704" y="846"/>
                      <a:pt x="8776" y="929"/>
                      <a:pt x="8871" y="929"/>
                    </a:cubicBezTo>
                    <a:cubicBezTo>
                      <a:pt x="8954" y="929"/>
                      <a:pt x="9026" y="846"/>
                      <a:pt x="9026" y="763"/>
                    </a:cubicBezTo>
                    <a:lnTo>
                      <a:pt x="9026" y="167"/>
                    </a:lnTo>
                    <a:cubicBezTo>
                      <a:pt x="9026" y="72"/>
                      <a:pt x="8954" y="1"/>
                      <a:pt x="887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2" name="Google Shape;10564;p81">
                <a:extLst>
                  <a:ext uri="{FF2B5EF4-FFF2-40B4-BE49-F238E27FC236}">
                    <a16:creationId xmlns:a16="http://schemas.microsoft.com/office/drawing/2014/main" id="{1CBB0FAE-715F-B774-3B83-1334C142BB36}"/>
                  </a:ext>
                </a:extLst>
              </p:cNvPr>
              <p:cNvSpPr/>
              <p:nvPr/>
            </p:nvSpPr>
            <p:spPr>
              <a:xfrm>
                <a:off x="5377363" y="4576542"/>
                <a:ext cx="62191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322" extrusionOk="0">
                    <a:moveTo>
                      <a:pt x="168" y="0"/>
                    </a:moveTo>
                    <a:cubicBezTo>
                      <a:pt x="84" y="0"/>
                      <a:pt x="1" y="72"/>
                      <a:pt x="1" y="167"/>
                    </a:cubicBezTo>
                    <a:cubicBezTo>
                      <a:pt x="1" y="250"/>
                      <a:pt x="84" y="322"/>
                      <a:pt x="168" y="322"/>
                    </a:cubicBezTo>
                    <a:lnTo>
                      <a:pt x="1787" y="322"/>
                    </a:lnTo>
                    <a:cubicBezTo>
                      <a:pt x="1882" y="322"/>
                      <a:pt x="1953" y="250"/>
                      <a:pt x="1953" y="167"/>
                    </a:cubicBezTo>
                    <a:cubicBezTo>
                      <a:pt x="1953" y="72"/>
                      <a:pt x="1882" y="0"/>
                      <a:pt x="17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10565;p81">
                <a:extLst>
                  <a:ext uri="{FF2B5EF4-FFF2-40B4-BE49-F238E27FC236}">
                    <a16:creationId xmlns:a16="http://schemas.microsoft.com/office/drawing/2014/main" id="{11134F00-881E-B296-05A4-F4F91A4D26EA}"/>
                  </a:ext>
                </a:extLst>
              </p:cNvPr>
              <p:cNvSpPr/>
              <p:nvPr/>
            </p:nvSpPr>
            <p:spPr>
              <a:xfrm>
                <a:off x="5470203" y="4494109"/>
                <a:ext cx="62191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334" extrusionOk="0">
                    <a:moveTo>
                      <a:pt x="168" y="0"/>
                    </a:moveTo>
                    <a:cubicBezTo>
                      <a:pt x="84" y="0"/>
                      <a:pt x="1" y="84"/>
                      <a:pt x="1" y="167"/>
                    </a:cubicBezTo>
                    <a:cubicBezTo>
                      <a:pt x="1" y="262"/>
                      <a:pt x="84" y="334"/>
                      <a:pt x="168" y="334"/>
                    </a:cubicBezTo>
                    <a:lnTo>
                      <a:pt x="1787" y="334"/>
                    </a:lnTo>
                    <a:cubicBezTo>
                      <a:pt x="1882" y="334"/>
                      <a:pt x="1954" y="262"/>
                      <a:pt x="1954" y="167"/>
                    </a:cubicBezTo>
                    <a:cubicBezTo>
                      <a:pt x="1954" y="84"/>
                      <a:pt x="1882" y="0"/>
                      <a:pt x="17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10566;p81">
                <a:extLst>
                  <a:ext uri="{FF2B5EF4-FFF2-40B4-BE49-F238E27FC236}">
                    <a16:creationId xmlns:a16="http://schemas.microsoft.com/office/drawing/2014/main" id="{E6DCFB42-4438-7F5B-46B0-372D3F316150}"/>
                  </a:ext>
                </a:extLst>
              </p:cNvPr>
              <p:cNvSpPr/>
              <p:nvPr/>
            </p:nvSpPr>
            <p:spPr>
              <a:xfrm>
                <a:off x="5560624" y="4410850"/>
                <a:ext cx="62159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323" extrusionOk="0">
                    <a:moveTo>
                      <a:pt x="167" y="1"/>
                    </a:moveTo>
                    <a:cubicBezTo>
                      <a:pt x="71" y="1"/>
                      <a:pt x="0" y="72"/>
                      <a:pt x="0" y="167"/>
                    </a:cubicBezTo>
                    <a:cubicBezTo>
                      <a:pt x="0" y="251"/>
                      <a:pt x="71" y="322"/>
                      <a:pt x="167" y="322"/>
                    </a:cubicBezTo>
                    <a:lnTo>
                      <a:pt x="1786" y="322"/>
                    </a:lnTo>
                    <a:cubicBezTo>
                      <a:pt x="1881" y="322"/>
                      <a:pt x="1953" y="251"/>
                      <a:pt x="1953" y="167"/>
                    </a:cubicBezTo>
                    <a:cubicBezTo>
                      <a:pt x="1953" y="72"/>
                      <a:pt x="1881" y="1"/>
                      <a:pt x="1786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10567;p81">
                <a:extLst>
                  <a:ext uri="{FF2B5EF4-FFF2-40B4-BE49-F238E27FC236}">
                    <a16:creationId xmlns:a16="http://schemas.microsoft.com/office/drawing/2014/main" id="{D9E72A7B-32FF-1948-C75B-E920ADA50012}"/>
                  </a:ext>
                </a:extLst>
              </p:cNvPr>
              <p:cNvSpPr/>
              <p:nvPr/>
            </p:nvSpPr>
            <p:spPr>
              <a:xfrm>
                <a:off x="5358043" y="4297637"/>
                <a:ext cx="238388" cy="237624"/>
              </a:xfrm>
              <a:custGeom>
                <a:avLst/>
                <a:gdLst/>
                <a:ahLst/>
                <a:cxnLst/>
                <a:rect l="l" t="t" r="r" b="b"/>
                <a:pathLst>
                  <a:path w="7490" h="7466" extrusionOk="0">
                    <a:moveTo>
                      <a:pt x="6061" y="0"/>
                    </a:moveTo>
                    <a:cubicBezTo>
                      <a:pt x="5966" y="0"/>
                      <a:pt x="5894" y="72"/>
                      <a:pt x="5894" y="155"/>
                    </a:cubicBezTo>
                    <a:cubicBezTo>
                      <a:pt x="5894" y="250"/>
                      <a:pt x="5966" y="322"/>
                      <a:pt x="6061" y="322"/>
                    </a:cubicBezTo>
                    <a:lnTo>
                      <a:pt x="6942" y="322"/>
                    </a:lnTo>
                    <a:lnTo>
                      <a:pt x="60" y="7204"/>
                    </a:lnTo>
                    <a:cubicBezTo>
                      <a:pt x="1" y="7263"/>
                      <a:pt x="1" y="7358"/>
                      <a:pt x="60" y="7418"/>
                    </a:cubicBezTo>
                    <a:cubicBezTo>
                      <a:pt x="72" y="7454"/>
                      <a:pt x="120" y="7466"/>
                      <a:pt x="167" y="7466"/>
                    </a:cubicBezTo>
                    <a:cubicBezTo>
                      <a:pt x="215" y="7466"/>
                      <a:pt x="251" y="7454"/>
                      <a:pt x="286" y="7418"/>
                    </a:cubicBezTo>
                    <a:lnTo>
                      <a:pt x="7156" y="548"/>
                    </a:lnTo>
                    <a:lnTo>
                      <a:pt x="7156" y="1429"/>
                    </a:lnTo>
                    <a:cubicBezTo>
                      <a:pt x="7156" y="1512"/>
                      <a:pt x="7240" y="1584"/>
                      <a:pt x="7323" y="1584"/>
                    </a:cubicBezTo>
                    <a:cubicBezTo>
                      <a:pt x="7406" y="1584"/>
                      <a:pt x="7490" y="1512"/>
                      <a:pt x="7490" y="1429"/>
                    </a:cubicBezTo>
                    <a:lnTo>
                      <a:pt x="7490" y="155"/>
                    </a:lnTo>
                    <a:cubicBezTo>
                      <a:pt x="7490" y="72"/>
                      <a:pt x="7406" y="0"/>
                      <a:pt x="73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68" name="Google Shape;10598;p81">
              <a:extLst>
                <a:ext uri="{FF2B5EF4-FFF2-40B4-BE49-F238E27FC236}">
                  <a16:creationId xmlns:a16="http://schemas.microsoft.com/office/drawing/2014/main" id="{8E19E47C-A695-F7ED-B50A-F1EC34F75792}"/>
                </a:ext>
              </a:extLst>
            </p:cNvPr>
            <p:cNvSpPr/>
            <p:nvPr/>
          </p:nvSpPr>
          <p:spPr>
            <a:xfrm>
              <a:off x="4398238" y="3732296"/>
              <a:ext cx="347524" cy="289917"/>
            </a:xfrm>
            <a:custGeom>
              <a:avLst/>
              <a:gdLst/>
              <a:ahLst/>
              <a:cxnLst/>
              <a:rect l="l" t="t" r="r" b="b"/>
              <a:pathLst>
                <a:path w="10919" h="9109" extrusionOk="0">
                  <a:moveTo>
                    <a:pt x="2917" y="310"/>
                  </a:moveTo>
                  <a:cubicBezTo>
                    <a:pt x="3119" y="310"/>
                    <a:pt x="3286" y="476"/>
                    <a:pt x="3286" y="679"/>
                  </a:cubicBezTo>
                  <a:lnTo>
                    <a:pt x="3286" y="1036"/>
                  </a:lnTo>
                  <a:cubicBezTo>
                    <a:pt x="3250" y="1322"/>
                    <a:pt x="3012" y="1560"/>
                    <a:pt x="2715" y="1560"/>
                  </a:cubicBezTo>
                  <a:cubicBezTo>
                    <a:pt x="2417" y="1560"/>
                    <a:pt x="2179" y="1322"/>
                    <a:pt x="2179" y="1024"/>
                  </a:cubicBezTo>
                  <a:lnTo>
                    <a:pt x="2179" y="679"/>
                  </a:lnTo>
                  <a:cubicBezTo>
                    <a:pt x="2179" y="476"/>
                    <a:pt x="2346" y="310"/>
                    <a:pt x="2560" y="310"/>
                  </a:cubicBezTo>
                  <a:close/>
                  <a:moveTo>
                    <a:pt x="5715" y="310"/>
                  </a:moveTo>
                  <a:cubicBezTo>
                    <a:pt x="5917" y="310"/>
                    <a:pt x="6084" y="476"/>
                    <a:pt x="6084" y="679"/>
                  </a:cubicBezTo>
                  <a:lnTo>
                    <a:pt x="6084" y="1036"/>
                  </a:lnTo>
                  <a:cubicBezTo>
                    <a:pt x="6048" y="1322"/>
                    <a:pt x="5810" y="1560"/>
                    <a:pt x="5513" y="1560"/>
                  </a:cubicBezTo>
                  <a:cubicBezTo>
                    <a:pt x="5215" y="1560"/>
                    <a:pt x="4977" y="1322"/>
                    <a:pt x="4977" y="1024"/>
                  </a:cubicBezTo>
                  <a:lnTo>
                    <a:pt x="4977" y="679"/>
                  </a:lnTo>
                  <a:cubicBezTo>
                    <a:pt x="4977" y="476"/>
                    <a:pt x="5144" y="310"/>
                    <a:pt x="5358" y="310"/>
                  </a:cubicBezTo>
                  <a:close/>
                  <a:moveTo>
                    <a:pt x="8513" y="310"/>
                  </a:moveTo>
                  <a:cubicBezTo>
                    <a:pt x="8715" y="310"/>
                    <a:pt x="8882" y="476"/>
                    <a:pt x="8882" y="679"/>
                  </a:cubicBezTo>
                  <a:lnTo>
                    <a:pt x="8882" y="1036"/>
                  </a:lnTo>
                  <a:cubicBezTo>
                    <a:pt x="8846" y="1322"/>
                    <a:pt x="8608" y="1560"/>
                    <a:pt x="8311" y="1560"/>
                  </a:cubicBezTo>
                  <a:cubicBezTo>
                    <a:pt x="8013" y="1560"/>
                    <a:pt x="7775" y="1322"/>
                    <a:pt x="7775" y="1024"/>
                  </a:cubicBezTo>
                  <a:lnTo>
                    <a:pt x="7775" y="679"/>
                  </a:lnTo>
                  <a:cubicBezTo>
                    <a:pt x="7775" y="476"/>
                    <a:pt x="7941" y="310"/>
                    <a:pt x="8156" y="310"/>
                  </a:cubicBezTo>
                  <a:close/>
                  <a:moveTo>
                    <a:pt x="2893" y="1881"/>
                  </a:moveTo>
                  <a:lnTo>
                    <a:pt x="2893" y="1977"/>
                  </a:lnTo>
                  <a:cubicBezTo>
                    <a:pt x="2893" y="2036"/>
                    <a:pt x="2905" y="2096"/>
                    <a:pt x="2941" y="2143"/>
                  </a:cubicBezTo>
                  <a:lnTo>
                    <a:pt x="2715" y="2358"/>
                  </a:lnTo>
                  <a:lnTo>
                    <a:pt x="2691" y="2358"/>
                  </a:lnTo>
                  <a:lnTo>
                    <a:pt x="2465" y="2143"/>
                  </a:lnTo>
                  <a:cubicBezTo>
                    <a:pt x="2500" y="2096"/>
                    <a:pt x="2512" y="2036"/>
                    <a:pt x="2512" y="1977"/>
                  </a:cubicBezTo>
                  <a:lnTo>
                    <a:pt x="2512" y="1881"/>
                  </a:lnTo>
                  <a:close/>
                  <a:moveTo>
                    <a:pt x="5715" y="1881"/>
                  </a:moveTo>
                  <a:lnTo>
                    <a:pt x="5715" y="1977"/>
                  </a:lnTo>
                  <a:cubicBezTo>
                    <a:pt x="5715" y="2036"/>
                    <a:pt x="5727" y="2096"/>
                    <a:pt x="5751" y="2143"/>
                  </a:cubicBezTo>
                  <a:lnTo>
                    <a:pt x="5536" y="2358"/>
                  </a:lnTo>
                  <a:lnTo>
                    <a:pt x="5501" y="2358"/>
                  </a:lnTo>
                  <a:lnTo>
                    <a:pt x="5274" y="2143"/>
                  </a:lnTo>
                  <a:cubicBezTo>
                    <a:pt x="5310" y="2096"/>
                    <a:pt x="5322" y="2036"/>
                    <a:pt x="5322" y="1977"/>
                  </a:cubicBezTo>
                  <a:lnTo>
                    <a:pt x="5322" y="1881"/>
                  </a:lnTo>
                  <a:close/>
                  <a:moveTo>
                    <a:pt x="8501" y="1881"/>
                  </a:moveTo>
                  <a:lnTo>
                    <a:pt x="8501" y="1977"/>
                  </a:lnTo>
                  <a:cubicBezTo>
                    <a:pt x="8501" y="2036"/>
                    <a:pt x="8525" y="2096"/>
                    <a:pt x="8549" y="2143"/>
                  </a:cubicBezTo>
                  <a:lnTo>
                    <a:pt x="8334" y="2358"/>
                  </a:lnTo>
                  <a:lnTo>
                    <a:pt x="8299" y="2358"/>
                  </a:lnTo>
                  <a:lnTo>
                    <a:pt x="8072" y="2143"/>
                  </a:lnTo>
                  <a:cubicBezTo>
                    <a:pt x="8108" y="2096"/>
                    <a:pt x="8120" y="2036"/>
                    <a:pt x="8120" y="1977"/>
                  </a:cubicBezTo>
                  <a:lnTo>
                    <a:pt x="8120" y="1881"/>
                  </a:lnTo>
                  <a:close/>
                  <a:moveTo>
                    <a:pt x="9906" y="3286"/>
                  </a:moveTo>
                  <a:cubicBezTo>
                    <a:pt x="10120" y="3286"/>
                    <a:pt x="10275" y="3453"/>
                    <a:pt x="10275" y="3655"/>
                  </a:cubicBezTo>
                  <a:lnTo>
                    <a:pt x="10275" y="4012"/>
                  </a:lnTo>
                  <a:cubicBezTo>
                    <a:pt x="10263" y="4298"/>
                    <a:pt x="10013" y="4536"/>
                    <a:pt x="9716" y="4536"/>
                  </a:cubicBezTo>
                  <a:cubicBezTo>
                    <a:pt x="9418" y="4536"/>
                    <a:pt x="9180" y="4298"/>
                    <a:pt x="9180" y="4001"/>
                  </a:cubicBezTo>
                  <a:lnTo>
                    <a:pt x="9180" y="3655"/>
                  </a:lnTo>
                  <a:cubicBezTo>
                    <a:pt x="9180" y="3453"/>
                    <a:pt x="9346" y="3286"/>
                    <a:pt x="9549" y="3286"/>
                  </a:cubicBezTo>
                  <a:close/>
                  <a:moveTo>
                    <a:pt x="1512" y="3286"/>
                  </a:moveTo>
                  <a:cubicBezTo>
                    <a:pt x="1691" y="3286"/>
                    <a:pt x="1857" y="3453"/>
                    <a:pt x="1857" y="3655"/>
                  </a:cubicBezTo>
                  <a:lnTo>
                    <a:pt x="1857" y="4012"/>
                  </a:lnTo>
                  <a:cubicBezTo>
                    <a:pt x="1857" y="4310"/>
                    <a:pt x="1619" y="4548"/>
                    <a:pt x="1322" y="4548"/>
                  </a:cubicBezTo>
                  <a:cubicBezTo>
                    <a:pt x="1024" y="4548"/>
                    <a:pt x="786" y="4310"/>
                    <a:pt x="786" y="4012"/>
                  </a:cubicBezTo>
                  <a:lnTo>
                    <a:pt x="786" y="3655"/>
                  </a:lnTo>
                  <a:cubicBezTo>
                    <a:pt x="786" y="3453"/>
                    <a:pt x="953" y="3286"/>
                    <a:pt x="1155" y="3286"/>
                  </a:cubicBezTo>
                  <a:close/>
                  <a:moveTo>
                    <a:pt x="4310" y="3286"/>
                  </a:moveTo>
                  <a:cubicBezTo>
                    <a:pt x="4489" y="3286"/>
                    <a:pt x="4655" y="3453"/>
                    <a:pt x="4655" y="3655"/>
                  </a:cubicBezTo>
                  <a:lnTo>
                    <a:pt x="4655" y="4012"/>
                  </a:lnTo>
                  <a:cubicBezTo>
                    <a:pt x="4655" y="4310"/>
                    <a:pt x="4417" y="4548"/>
                    <a:pt x="4120" y="4548"/>
                  </a:cubicBezTo>
                  <a:cubicBezTo>
                    <a:pt x="3822" y="4548"/>
                    <a:pt x="3584" y="4310"/>
                    <a:pt x="3584" y="4012"/>
                  </a:cubicBezTo>
                  <a:lnTo>
                    <a:pt x="3584" y="3655"/>
                  </a:lnTo>
                  <a:cubicBezTo>
                    <a:pt x="3584" y="3453"/>
                    <a:pt x="3750" y="3286"/>
                    <a:pt x="3953" y="3286"/>
                  </a:cubicBezTo>
                  <a:close/>
                  <a:moveTo>
                    <a:pt x="7108" y="3286"/>
                  </a:moveTo>
                  <a:cubicBezTo>
                    <a:pt x="7287" y="3286"/>
                    <a:pt x="7453" y="3453"/>
                    <a:pt x="7453" y="3655"/>
                  </a:cubicBezTo>
                  <a:lnTo>
                    <a:pt x="7453" y="4012"/>
                  </a:lnTo>
                  <a:cubicBezTo>
                    <a:pt x="7453" y="4310"/>
                    <a:pt x="7215" y="4548"/>
                    <a:pt x="6918" y="4548"/>
                  </a:cubicBezTo>
                  <a:cubicBezTo>
                    <a:pt x="6620" y="4548"/>
                    <a:pt x="6382" y="4310"/>
                    <a:pt x="6382" y="4012"/>
                  </a:cubicBezTo>
                  <a:lnTo>
                    <a:pt x="6382" y="3655"/>
                  </a:lnTo>
                  <a:cubicBezTo>
                    <a:pt x="6382" y="3453"/>
                    <a:pt x="6548" y="3286"/>
                    <a:pt x="6751" y="3286"/>
                  </a:cubicBezTo>
                  <a:close/>
                  <a:moveTo>
                    <a:pt x="1500" y="4858"/>
                  </a:moveTo>
                  <a:lnTo>
                    <a:pt x="1500" y="4953"/>
                  </a:lnTo>
                  <a:cubicBezTo>
                    <a:pt x="1500" y="5013"/>
                    <a:pt x="1512" y="5072"/>
                    <a:pt x="1548" y="5120"/>
                  </a:cubicBezTo>
                  <a:lnTo>
                    <a:pt x="1322" y="5334"/>
                  </a:lnTo>
                  <a:lnTo>
                    <a:pt x="1286" y="5334"/>
                  </a:lnTo>
                  <a:lnTo>
                    <a:pt x="1072" y="5120"/>
                  </a:lnTo>
                  <a:cubicBezTo>
                    <a:pt x="1095" y="5072"/>
                    <a:pt x="1107" y="5013"/>
                    <a:pt x="1107" y="4953"/>
                  </a:cubicBezTo>
                  <a:lnTo>
                    <a:pt x="1107" y="4858"/>
                  </a:lnTo>
                  <a:close/>
                  <a:moveTo>
                    <a:pt x="4298" y="4858"/>
                  </a:moveTo>
                  <a:lnTo>
                    <a:pt x="4298" y="4953"/>
                  </a:lnTo>
                  <a:cubicBezTo>
                    <a:pt x="4298" y="5013"/>
                    <a:pt x="4310" y="5072"/>
                    <a:pt x="4334" y="5120"/>
                  </a:cubicBezTo>
                  <a:lnTo>
                    <a:pt x="4120" y="5334"/>
                  </a:lnTo>
                  <a:lnTo>
                    <a:pt x="4084" y="5334"/>
                  </a:lnTo>
                  <a:lnTo>
                    <a:pt x="3870" y="5120"/>
                  </a:lnTo>
                  <a:cubicBezTo>
                    <a:pt x="3893" y="5072"/>
                    <a:pt x="3905" y="5013"/>
                    <a:pt x="3905" y="4953"/>
                  </a:cubicBezTo>
                  <a:lnTo>
                    <a:pt x="3905" y="4858"/>
                  </a:lnTo>
                  <a:close/>
                  <a:moveTo>
                    <a:pt x="7108" y="4858"/>
                  </a:moveTo>
                  <a:lnTo>
                    <a:pt x="7108" y="4953"/>
                  </a:lnTo>
                  <a:cubicBezTo>
                    <a:pt x="7108" y="5013"/>
                    <a:pt x="7120" y="5072"/>
                    <a:pt x="7156" y="5120"/>
                  </a:cubicBezTo>
                  <a:lnTo>
                    <a:pt x="6929" y="5334"/>
                  </a:lnTo>
                  <a:lnTo>
                    <a:pt x="6906" y="5334"/>
                  </a:lnTo>
                  <a:lnTo>
                    <a:pt x="6679" y="5120"/>
                  </a:lnTo>
                  <a:cubicBezTo>
                    <a:pt x="6703" y="5072"/>
                    <a:pt x="6715" y="5013"/>
                    <a:pt x="6715" y="4953"/>
                  </a:cubicBezTo>
                  <a:lnTo>
                    <a:pt x="6715" y="4858"/>
                  </a:lnTo>
                  <a:close/>
                  <a:moveTo>
                    <a:pt x="9906" y="4858"/>
                  </a:moveTo>
                  <a:lnTo>
                    <a:pt x="9906" y="4953"/>
                  </a:lnTo>
                  <a:cubicBezTo>
                    <a:pt x="9906" y="5013"/>
                    <a:pt x="9918" y="5072"/>
                    <a:pt x="9954" y="5120"/>
                  </a:cubicBezTo>
                  <a:lnTo>
                    <a:pt x="9727" y="5334"/>
                  </a:lnTo>
                  <a:lnTo>
                    <a:pt x="9704" y="5334"/>
                  </a:lnTo>
                  <a:lnTo>
                    <a:pt x="9477" y="5120"/>
                  </a:lnTo>
                  <a:cubicBezTo>
                    <a:pt x="9501" y="5072"/>
                    <a:pt x="9525" y="5013"/>
                    <a:pt x="9525" y="4953"/>
                  </a:cubicBezTo>
                  <a:lnTo>
                    <a:pt x="9525" y="4858"/>
                  </a:lnTo>
                  <a:close/>
                  <a:moveTo>
                    <a:pt x="2453" y="0"/>
                  </a:moveTo>
                  <a:cubicBezTo>
                    <a:pt x="2084" y="0"/>
                    <a:pt x="1762" y="310"/>
                    <a:pt x="1762" y="679"/>
                  </a:cubicBezTo>
                  <a:lnTo>
                    <a:pt x="1762" y="1036"/>
                  </a:lnTo>
                  <a:cubicBezTo>
                    <a:pt x="1762" y="1322"/>
                    <a:pt x="1905" y="1572"/>
                    <a:pt x="2119" y="1726"/>
                  </a:cubicBezTo>
                  <a:lnTo>
                    <a:pt x="2119" y="1977"/>
                  </a:lnTo>
                  <a:cubicBezTo>
                    <a:pt x="2119" y="1977"/>
                    <a:pt x="2119" y="1988"/>
                    <a:pt x="2107" y="1988"/>
                  </a:cubicBezTo>
                  <a:lnTo>
                    <a:pt x="1691" y="2203"/>
                  </a:lnTo>
                  <a:cubicBezTo>
                    <a:pt x="1512" y="2286"/>
                    <a:pt x="1405" y="2465"/>
                    <a:pt x="1405" y="2655"/>
                  </a:cubicBezTo>
                  <a:lnTo>
                    <a:pt x="1405" y="2989"/>
                  </a:lnTo>
                  <a:lnTo>
                    <a:pt x="1036" y="2989"/>
                  </a:lnTo>
                  <a:cubicBezTo>
                    <a:pt x="667" y="2989"/>
                    <a:pt x="357" y="3298"/>
                    <a:pt x="357" y="3667"/>
                  </a:cubicBezTo>
                  <a:lnTo>
                    <a:pt x="357" y="4024"/>
                  </a:lnTo>
                  <a:cubicBezTo>
                    <a:pt x="357" y="4310"/>
                    <a:pt x="488" y="4560"/>
                    <a:pt x="714" y="4715"/>
                  </a:cubicBezTo>
                  <a:lnTo>
                    <a:pt x="714" y="4965"/>
                  </a:lnTo>
                  <a:cubicBezTo>
                    <a:pt x="714" y="4965"/>
                    <a:pt x="714" y="4977"/>
                    <a:pt x="691" y="4977"/>
                  </a:cubicBezTo>
                  <a:lnTo>
                    <a:pt x="274" y="5191"/>
                  </a:lnTo>
                  <a:cubicBezTo>
                    <a:pt x="95" y="5275"/>
                    <a:pt x="0" y="5453"/>
                    <a:pt x="0" y="5656"/>
                  </a:cubicBezTo>
                  <a:lnTo>
                    <a:pt x="0" y="7382"/>
                  </a:lnTo>
                  <a:cubicBezTo>
                    <a:pt x="0" y="7513"/>
                    <a:pt x="36" y="7644"/>
                    <a:pt x="119" y="7751"/>
                  </a:cubicBezTo>
                  <a:lnTo>
                    <a:pt x="298" y="8013"/>
                  </a:lnTo>
                  <a:cubicBezTo>
                    <a:pt x="333" y="8073"/>
                    <a:pt x="357" y="8156"/>
                    <a:pt x="357" y="8227"/>
                  </a:cubicBezTo>
                  <a:lnTo>
                    <a:pt x="357" y="8942"/>
                  </a:lnTo>
                  <a:cubicBezTo>
                    <a:pt x="357" y="9025"/>
                    <a:pt x="429" y="9108"/>
                    <a:pt x="512" y="9108"/>
                  </a:cubicBezTo>
                  <a:cubicBezTo>
                    <a:pt x="607" y="9108"/>
                    <a:pt x="679" y="9025"/>
                    <a:pt x="679" y="8942"/>
                  </a:cubicBezTo>
                  <a:lnTo>
                    <a:pt x="679" y="8227"/>
                  </a:lnTo>
                  <a:cubicBezTo>
                    <a:pt x="679" y="8096"/>
                    <a:pt x="631" y="7953"/>
                    <a:pt x="560" y="7858"/>
                  </a:cubicBezTo>
                  <a:lnTo>
                    <a:pt x="381" y="7584"/>
                  </a:lnTo>
                  <a:cubicBezTo>
                    <a:pt x="333" y="7525"/>
                    <a:pt x="321" y="7453"/>
                    <a:pt x="321" y="7382"/>
                  </a:cubicBezTo>
                  <a:lnTo>
                    <a:pt x="321" y="5656"/>
                  </a:lnTo>
                  <a:cubicBezTo>
                    <a:pt x="321" y="5572"/>
                    <a:pt x="369" y="5513"/>
                    <a:pt x="429" y="5477"/>
                  </a:cubicBezTo>
                  <a:lnTo>
                    <a:pt x="714" y="5322"/>
                  </a:lnTo>
                  <a:lnTo>
                    <a:pt x="976" y="5596"/>
                  </a:lnTo>
                  <a:cubicBezTo>
                    <a:pt x="1036" y="5656"/>
                    <a:pt x="1131" y="5691"/>
                    <a:pt x="1214" y="5691"/>
                  </a:cubicBezTo>
                  <a:cubicBezTo>
                    <a:pt x="1310" y="5691"/>
                    <a:pt x="1381" y="5667"/>
                    <a:pt x="1453" y="5596"/>
                  </a:cubicBezTo>
                  <a:lnTo>
                    <a:pt x="1726" y="5322"/>
                  </a:lnTo>
                  <a:lnTo>
                    <a:pt x="2000" y="5477"/>
                  </a:lnTo>
                  <a:cubicBezTo>
                    <a:pt x="2060" y="5501"/>
                    <a:pt x="2107" y="5572"/>
                    <a:pt x="2107" y="5656"/>
                  </a:cubicBezTo>
                  <a:lnTo>
                    <a:pt x="2107" y="7382"/>
                  </a:lnTo>
                  <a:cubicBezTo>
                    <a:pt x="2107" y="7453"/>
                    <a:pt x="2096" y="7525"/>
                    <a:pt x="2048" y="7584"/>
                  </a:cubicBezTo>
                  <a:lnTo>
                    <a:pt x="1869" y="7858"/>
                  </a:lnTo>
                  <a:cubicBezTo>
                    <a:pt x="1798" y="7977"/>
                    <a:pt x="1750" y="8096"/>
                    <a:pt x="1750" y="8227"/>
                  </a:cubicBezTo>
                  <a:lnTo>
                    <a:pt x="1750" y="8942"/>
                  </a:lnTo>
                  <a:cubicBezTo>
                    <a:pt x="1750" y="9025"/>
                    <a:pt x="1822" y="9108"/>
                    <a:pt x="1917" y="9108"/>
                  </a:cubicBezTo>
                  <a:cubicBezTo>
                    <a:pt x="2000" y="9108"/>
                    <a:pt x="2084" y="9025"/>
                    <a:pt x="2084" y="8942"/>
                  </a:cubicBezTo>
                  <a:lnTo>
                    <a:pt x="2084" y="8227"/>
                  </a:lnTo>
                  <a:cubicBezTo>
                    <a:pt x="2084" y="8156"/>
                    <a:pt x="2096" y="8073"/>
                    <a:pt x="2143" y="8013"/>
                  </a:cubicBezTo>
                  <a:lnTo>
                    <a:pt x="2322" y="7751"/>
                  </a:lnTo>
                  <a:cubicBezTo>
                    <a:pt x="2393" y="7632"/>
                    <a:pt x="2441" y="7513"/>
                    <a:pt x="2441" y="7382"/>
                  </a:cubicBezTo>
                  <a:lnTo>
                    <a:pt x="2441" y="5656"/>
                  </a:lnTo>
                  <a:cubicBezTo>
                    <a:pt x="2441" y="5453"/>
                    <a:pt x="2334" y="5275"/>
                    <a:pt x="2155" y="5191"/>
                  </a:cubicBezTo>
                  <a:lnTo>
                    <a:pt x="1738" y="4977"/>
                  </a:lnTo>
                  <a:lnTo>
                    <a:pt x="1726" y="4965"/>
                  </a:lnTo>
                  <a:lnTo>
                    <a:pt x="1726" y="4703"/>
                  </a:lnTo>
                  <a:cubicBezTo>
                    <a:pt x="1929" y="4536"/>
                    <a:pt x="2084" y="4298"/>
                    <a:pt x="2084" y="4012"/>
                  </a:cubicBezTo>
                  <a:lnTo>
                    <a:pt x="2084" y="3655"/>
                  </a:lnTo>
                  <a:cubicBezTo>
                    <a:pt x="2084" y="3405"/>
                    <a:pt x="1929" y="3179"/>
                    <a:pt x="1726" y="3060"/>
                  </a:cubicBezTo>
                  <a:lnTo>
                    <a:pt x="1726" y="2643"/>
                  </a:lnTo>
                  <a:cubicBezTo>
                    <a:pt x="1726" y="2572"/>
                    <a:pt x="1762" y="2512"/>
                    <a:pt x="1822" y="2465"/>
                  </a:cubicBezTo>
                  <a:lnTo>
                    <a:pt x="2107" y="2322"/>
                  </a:lnTo>
                  <a:lnTo>
                    <a:pt x="2381" y="2584"/>
                  </a:lnTo>
                  <a:cubicBezTo>
                    <a:pt x="2441" y="2643"/>
                    <a:pt x="2524" y="2691"/>
                    <a:pt x="2619" y="2691"/>
                  </a:cubicBezTo>
                  <a:cubicBezTo>
                    <a:pt x="2703" y="2691"/>
                    <a:pt x="2774" y="2655"/>
                    <a:pt x="2858" y="2584"/>
                  </a:cubicBezTo>
                  <a:lnTo>
                    <a:pt x="3119" y="2322"/>
                  </a:lnTo>
                  <a:lnTo>
                    <a:pt x="3405" y="2465"/>
                  </a:lnTo>
                  <a:cubicBezTo>
                    <a:pt x="3465" y="2500"/>
                    <a:pt x="3512" y="2572"/>
                    <a:pt x="3512" y="2643"/>
                  </a:cubicBezTo>
                  <a:lnTo>
                    <a:pt x="3512" y="3060"/>
                  </a:lnTo>
                  <a:cubicBezTo>
                    <a:pt x="3298" y="3179"/>
                    <a:pt x="3155" y="3405"/>
                    <a:pt x="3155" y="3655"/>
                  </a:cubicBezTo>
                  <a:lnTo>
                    <a:pt x="3155" y="4012"/>
                  </a:lnTo>
                  <a:cubicBezTo>
                    <a:pt x="3155" y="4298"/>
                    <a:pt x="3286" y="4548"/>
                    <a:pt x="3512" y="4703"/>
                  </a:cubicBezTo>
                  <a:lnTo>
                    <a:pt x="3512" y="4953"/>
                  </a:lnTo>
                  <a:cubicBezTo>
                    <a:pt x="3512" y="4953"/>
                    <a:pt x="3512" y="4965"/>
                    <a:pt x="3489" y="4965"/>
                  </a:cubicBezTo>
                  <a:lnTo>
                    <a:pt x="3072" y="5179"/>
                  </a:lnTo>
                  <a:cubicBezTo>
                    <a:pt x="2893" y="5263"/>
                    <a:pt x="2798" y="5441"/>
                    <a:pt x="2798" y="5632"/>
                  </a:cubicBezTo>
                  <a:lnTo>
                    <a:pt x="2798" y="7358"/>
                  </a:lnTo>
                  <a:cubicBezTo>
                    <a:pt x="2798" y="7501"/>
                    <a:pt x="2834" y="7632"/>
                    <a:pt x="2917" y="7739"/>
                  </a:cubicBezTo>
                  <a:lnTo>
                    <a:pt x="3096" y="8001"/>
                  </a:lnTo>
                  <a:cubicBezTo>
                    <a:pt x="3131" y="8061"/>
                    <a:pt x="3155" y="8132"/>
                    <a:pt x="3155" y="8215"/>
                  </a:cubicBezTo>
                  <a:lnTo>
                    <a:pt x="3155" y="8930"/>
                  </a:lnTo>
                  <a:cubicBezTo>
                    <a:pt x="3155" y="9013"/>
                    <a:pt x="3227" y="9085"/>
                    <a:pt x="3310" y="9085"/>
                  </a:cubicBezTo>
                  <a:cubicBezTo>
                    <a:pt x="3405" y="9085"/>
                    <a:pt x="3477" y="9013"/>
                    <a:pt x="3477" y="8930"/>
                  </a:cubicBezTo>
                  <a:lnTo>
                    <a:pt x="3477" y="8215"/>
                  </a:lnTo>
                  <a:cubicBezTo>
                    <a:pt x="3477" y="8073"/>
                    <a:pt x="3429" y="7942"/>
                    <a:pt x="3358" y="7834"/>
                  </a:cubicBezTo>
                  <a:lnTo>
                    <a:pt x="3179" y="7572"/>
                  </a:lnTo>
                  <a:cubicBezTo>
                    <a:pt x="3131" y="7513"/>
                    <a:pt x="3119" y="7441"/>
                    <a:pt x="3119" y="7358"/>
                  </a:cubicBezTo>
                  <a:lnTo>
                    <a:pt x="3119" y="5632"/>
                  </a:lnTo>
                  <a:cubicBezTo>
                    <a:pt x="3119" y="5560"/>
                    <a:pt x="3167" y="5501"/>
                    <a:pt x="3227" y="5453"/>
                  </a:cubicBezTo>
                  <a:lnTo>
                    <a:pt x="3512" y="5310"/>
                  </a:lnTo>
                  <a:lnTo>
                    <a:pt x="3774" y="5572"/>
                  </a:lnTo>
                  <a:cubicBezTo>
                    <a:pt x="3834" y="5632"/>
                    <a:pt x="3929" y="5679"/>
                    <a:pt x="4012" y="5679"/>
                  </a:cubicBezTo>
                  <a:cubicBezTo>
                    <a:pt x="4108" y="5679"/>
                    <a:pt x="4179" y="5656"/>
                    <a:pt x="4251" y="5572"/>
                  </a:cubicBezTo>
                  <a:lnTo>
                    <a:pt x="4524" y="5310"/>
                  </a:lnTo>
                  <a:lnTo>
                    <a:pt x="4798" y="5453"/>
                  </a:lnTo>
                  <a:cubicBezTo>
                    <a:pt x="4858" y="5489"/>
                    <a:pt x="4905" y="5560"/>
                    <a:pt x="4905" y="5632"/>
                  </a:cubicBezTo>
                  <a:lnTo>
                    <a:pt x="4905" y="7358"/>
                  </a:lnTo>
                  <a:cubicBezTo>
                    <a:pt x="4905" y="7441"/>
                    <a:pt x="4893" y="7513"/>
                    <a:pt x="4846" y="7572"/>
                  </a:cubicBezTo>
                  <a:lnTo>
                    <a:pt x="4667" y="7834"/>
                  </a:lnTo>
                  <a:cubicBezTo>
                    <a:pt x="4596" y="7953"/>
                    <a:pt x="4548" y="8073"/>
                    <a:pt x="4548" y="8215"/>
                  </a:cubicBezTo>
                  <a:lnTo>
                    <a:pt x="4548" y="8930"/>
                  </a:lnTo>
                  <a:cubicBezTo>
                    <a:pt x="4548" y="9013"/>
                    <a:pt x="4620" y="9085"/>
                    <a:pt x="4715" y="9085"/>
                  </a:cubicBezTo>
                  <a:cubicBezTo>
                    <a:pt x="4798" y="9085"/>
                    <a:pt x="4882" y="9013"/>
                    <a:pt x="4882" y="8930"/>
                  </a:cubicBezTo>
                  <a:lnTo>
                    <a:pt x="4882" y="8215"/>
                  </a:lnTo>
                  <a:cubicBezTo>
                    <a:pt x="4882" y="8132"/>
                    <a:pt x="4893" y="8061"/>
                    <a:pt x="4941" y="8001"/>
                  </a:cubicBezTo>
                  <a:lnTo>
                    <a:pt x="5120" y="7739"/>
                  </a:lnTo>
                  <a:cubicBezTo>
                    <a:pt x="5191" y="7620"/>
                    <a:pt x="5239" y="7501"/>
                    <a:pt x="5239" y="7358"/>
                  </a:cubicBezTo>
                  <a:lnTo>
                    <a:pt x="5239" y="5632"/>
                  </a:lnTo>
                  <a:cubicBezTo>
                    <a:pt x="5239" y="5441"/>
                    <a:pt x="5132" y="5263"/>
                    <a:pt x="4953" y="5179"/>
                  </a:cubicBezTo>
                  <a:lnTo>
                    <a:pt x="4536" y="4965"/>
                  </a:lnTo>
                  <a:lnTo>
                    <a:pt x="4524" y="4953"/>
                  </a:lnTo>
                  <a:lnTo>
                    <a:pt x="4524" y="4703"/>
                  </a:lnTo>
                  <a:cubicBezTo>
                    <a:pt x="4727" y="4536"/>
                    <a:pt x="4882" y="4298"/>
                    <a:pt x="4882" y="4012"/>
                  </a:cubicBezTo>
                  <a:lnTo>
                    <a:pt x="4882" y="3655"/>
                  </a:lnTo>
                  <a:cubicBezTo>
                    <a:pt x="4882" y="3405"/>
                    <a:pt x="4727" y="3179"/>
                    <a:pt x="4524" y="3060"/>
                  </a:cubicBezTo>
                  <a:lnTo>
                    <a:pt x="4524" y="2643"/>
                  </a:lnTo>
                  <a:cubicBezTo>
                    <a:pt x="4524" y="2572"/>
                    <a:pt x="4560" y="2512"/>
                    <a:pt x="4620" y="2465"/>
                  </a:cubicBezTo>
                  <a:lnTo>
                    <a:pt x="4905" y="2322"/>
                  </a:lnTo>
                  <a:lnTo>
                    <a:pt x="5179" y="2584"/>
                  </a:lnTo>
                  <a:cubicBezTo>
                    <a:pt x="5239" y="2643"/>
                    <a:pt x="5322" y="2691"/>
                    <a:pt x="5417" y="2691"/>
                  </a:cubicBezTo>
                  <a:cubicBezTo>
                    <a:pt x="5501" y="2691"/>
                    <a:pt x="5572" y="2655"/>
                    <a:pt x="5655" y="2584"/>
                  </a:cubicBezTo>
                  <a:lnTo>
                    <a:pt x="5917" y="2322"/>
                  </a:lnTo>
                  <a:lnTo>
                    <a:pt x="6203" y="2465"/>
                  </a:lnTo>
                  <a:cubicBezTo>
                    <a:pt x="6263" y="2500"/>
                    <a:pt x="6310" y="2572"/>
                    <a:pt x="6310" y="2643"/>
                  </a:cubicBezTo>
                  <a:lnTo>
                    <a:pt x="6310" y="3060"/>
                  </a:lnTo>
                  <a:cubicBezTo>
                    <a:pt x="6096" y="3179"/>
                    <a:pt x="5953" y="3405"/>
                    <a:pt x="5953" y="3655"/>
                  </a:cubicBezTo>
                  <a:lnTo>
                    <a:pt x="5953" y="4012"/>
                  </a:lnTo>
                  <a:cubicBezTo>
                    <a:pt x="5953" y="4298"/>
                    <a:pt x="6084" y="4548"/>
                    <a:pt x="6310" y="4703"/>
                  </a:cubicBezTo>
                  <a:lnTo>
                    <a:pt x="6310" y="4953"/>
                  </a:lnTo>
                  <a:cubicBezTo>
                    <a:pt x="6310" y="4953"/>
                    <a:pt x="6310" y="4965"/>
                    <a:pt x="6287" y="4965"/>
                  </a:cubicBezTo>
                  <a:lnTo>
                    <a:pt x="5870" y="5179"/>
                  </a:lnTo>
                  <a:cubicBezTo>
                    <a:pt x="5691" y="5263"/>
                    <a:pt x="5596" y="5441"/>
                    <a:pt x="5596" y="5632"/>
                  </a:cubicBezTo>
                  <a:lnTo>
                    <a:pt x="5596" y="7358"/>
                  </a:lnTo>
                  <a:cubicBezTo>
                    <a:pt x="5596" y="7501"/>
                    <a:pt x="5632" y="7632"/>
                    <a:pt x="5715" y="7739"/>
                  </a:cubicBezTo>
                  <a:lnTo>
                    <a:pt x="5894" y="8001"/>
                  </a:lnTo>
                  <a:cubicBezTo>
                    <a:pt x="5929" y="8061"/>
                    <a:pt x="5953" y="8132"/>
                    <a:pt x="5953" y="8215"/>
                  </a:cubicBezTo>
                  <a:lnTo>
                    <a:pt x="5953" y="8930"/>
                  </a:lnTo>
                  <a:cubicBezTo>
                    <a:pt x="5953" y="9013"/>
                    <a:pt x="6025" y="9085"/>
                    <a:pt x="6108" y="9085"/>
                  </a:cubicBezTo>
                  <a:cubicBezTo>
                    <a:pt x="6203" y="9085"/>
                    <a:pt x="6275" y="9013"/>
                    <a:pt x="6275" y="8930"/>
                  </a:cubicBezTo>
                  <a:lnTo>
                    <a:pt x="6275" y="8215"/>
                  </a:lnTo>
                  <a:cubicBezTo>
                    <a:pt x="6275" y="8073"/>
                    <a:pt x="6227" y="7942"/>
                    <a:pt x="6156" y="7834"/>
                  </a:cubicBezTo>
                  <a:lnTo>
                    <a:pt x="5977" y="7572"/>
                  </a:lnTo>
                  <a:cubicBezTo>
                    <a:pt x="5929" y="7513"/>
                    <a:pt x="5917" y="7441"/>
                    <a:pt x="5917" y="7358"/>
                  </a:cubicBezTo>
                  <a:lnTo>
                    <a:pt x="5917" y="5632"/>
                  </a:lnTo>
                  <a:cubicBezTo>
                    <a:pt x="5917" y="5560"/>
                    <a:pt x="5965" y="5501"/>
                    <a:pt x="6025" y="5453"/>
                  </a:cubicBezTo>
                  <a:lnTo>
                    <a:pt x="6310" y="5310"/>
                  </a:lnTo>
                  <a:lnTo>
                    <a:pt x="6572" y="5572"/>
                  </a:lnTo>
                  <a:cubicBezTo>
                    <a:pt x="6632" y="5632"/>
                    <a:pt x="6727" y="5679"/>
                    <a:pt x="6810" y="5679"/>
                  </a:cubicBezTo>
                  <a:cubicBezTo>
                    <a:pt x="6906" y="5679"/>
                    <a:pt x="6977" y="5656"/>
                    <a:pt x="7049" y="5572"/>
                  </a:cubicBezTo>
                  <a:lnTo>
                    <a:pt x="7322" y="5310"/>
                  </a:lnTo>
                  <a:lnTo>
                    <a:pt x="7596" y="5453"/>
                  </a:lnTo>
                  <a:cubicBezTo>
                    <a:pt x="7656" y="5489"/>
                    <a:pt x="7703" y="5560"/>
                    <a:pt x="7703" y="5632"/>
                  </a:cubicBezTo>
                  <a:lnTo>
                    <a:pt x="7703" y="7358"/>
                  </a:lnTo>
                  <a:cubicBezTo>
                    <a:pt x="7703" y="7441"/>
                    <a:pt x="7691" y="7513"/>
                    <a:pt x="7644" y="7572"/>
                  </a:cubicBezTo>
                  <a:lnTo>
                    <a:pt x="7465" y="7834"/>
                  </a:lnTo>
                  <a:cubicBezTo>
                    <a:pt x="7394" y="7953"/>
                    <a:pt x="7346" y="8073"/>
                    <a:pt x="7346" y="8215"/>
                  </a:cubicBezTo>
                  <a:lnTo>
                    <a:pt x="7346" y="8930"/>
                  </a:lnTo>
                  <a:cubicBezTo>
                    <a:pt x="7346" y="9013"/>
                    <a:pt x="7418" y="9085"/>
                    <a:pt x="7513" y="9085"/>
                  </a:cubicBezTo>
                  <a:cubicBezTo>
                    <a:pt x="7596" y="9085"/>
                    <a:pt x="7680" y="9013"/>
                    <a:pt x="7680" y="8930"/>
                  </a:cubicBezTo>
                  <a:lnTo>
                    <a:pt x="7680" y="8215"/>
                  </a:lnTo>
                  <a:cubicBezTo>
                    <a:pt x="7680" y="8132"/>
                    <a:pt x="7691" y="8061"/>
                    <a:pt x="7739" y="8001"/>
                  </a:cubicBezTo>
                  <a:lnTo>
                    <a:pt x="7918" y="7739"/>
                  </a:lnTo>
                  <a:cubicBezTo>
                    <a:pt x="7989" y="7620"/>
                    <a:pt x="8037" y="7501"/>
                    <a:pt x="8037" y="7358"/>
                  </a:cubicBezTo>
                  <a:lnTo>
                    <a:pt x="8037" y="5632"/>
                  </a:lnTo>
                  <a:cubicBezTo>
                    <a:pt x="8037" y="5441"/>
                    <a:pt x="7930" y="5263"/>
                    <a:pt x="7751" y="5179"/>
                  </a:cubicBezTo>
                  <a:lnTo>
                    <a:pt x="7334" y="4965"/>
                  </a:lnTo>
                  <a:lnTo>
                    <a:pt x="7322" y="4953"/>
                  </a:lnTo>
                  <a:lnTo>
                    <a:pt x="7322" y="4703"/>
                  </a:lnTo>
                  <a:cubicBezTo>
                    <a:pt x="7525" y="4536"/>
                    <a:pt x="7680" y="4298"/>
                    <a:pt x="7680" y="4012"/>
                  </a:cubicBezTo>
                  <a:lnTo>
                    <a:pt x="7680" y="3655"/>
                  </a:lnTo>
                  <a:cubicBezTo>
                    <a:pt x="7680" y="3405"/>
                    <a:pt x="7525" y="3179"/>
                    <a:pt x="7322" y="3060"/>
                  </a:cubicBezTo>
                  <a:lnTo>
                    <a:pt x="7322" y="2643"/>
                  </a:lnTo>
                  <a:cubicBezTo>
                    <a:pt x="7322" y="2572"/>
                    <a:pt x="7358" y="2512"/>
                    <a:pt x="7418" y="2465"/>
                  </a:cubicBezTo>
                  <a:lnTo>
                    <a:pt x="7703" y="2322"/>
                  </a:lnTo>
                  <a:lnTo>
                    <a:pt x="7977" y="2584"/>
                  </a:lnTo>
                  <a:cubicBezTo>
                    <a:pt x="8037" y="2643"/>
                    <a:pt x="8120" y="2691"/>
                    <a:pt x="8215" y="2691"/>
                  </a:cubicBezTo>
                  <a:cubicBezTo>
                    <a:pt x="8299" y="2691"/>
                    <a:pt x="8370" y="2655"/>
                    <a:pt x="8453" y="2584"/>
                  </a:cubicBezTo>
                  <a:lnTo>
                    <a:pt x="8715" y="2322"/>
                  </a:lnTo>
                  <a:lnTo>
                    <a:pt x="9001" y="2465"/>
                  </a:lnTo>
                  <a:cubicBezTo>
                    <a:pt x="9061" y="2500"/>
                    <a:pt x="9108" y="2572"/>
                    <a:pt x="9108" y="2643"/>
                  </a:cubicBezTo>
                  <a:lnTo>
                    <a:pt x="9108" y="3060"/>
                  </a:lnTo>
                  <a:cubicBezTo>
                    <a:pt x="8894" y="3179"/>
                    <a:pt x="8751" y="3405"/>
                    <a:pt x="8751" y="3655"/>
                  </a:cubicBezTo>
                  <a:lnTo>
                    <a:pt x="8751" y="4012"/>
                  </a:lnTo>
                  <a:cubicBezTo>
                    <a:pt x="8751" y="4298"/>
                    <a:pt x="8882" y="4548"/>
                    <a:pt x="9108" y="4703"/>
                  </a:cubicBezTo>
                  <a:lnTo>
                    <a:pt x="9108" y="4953"/>
                  </a:lnTo>
                  <a:cubicBezTo>
                    <a:pt x="9108" y="4953"/>
                    <a:pt x="9108" y="4965"/>
                    <a:pt x="9084" y="4965"/>
                  </a:cubicBezTo>
                  <a:lnTo>
                    <a:pt x="8668" y="5179"/>
                  </a:lnTo>
                  <a:cubicBezTo>
                    <a:pt x="8489" y="5263"/>
                    <a:pt x="8394" y="5441"/>
                    <a:pt x="8394" y="5632"/>
                  </a:cubicBezTo>
                  <a:lnTo>
                    <a:pt x="8394" y="7358"/>
                  </a:lnTo>
                  <a:cubicBezTo>
                    <a:pt x="8394" y="7501"/>
                    <a:pt x="8430" y="7632"/>
                    <a:pt x="8513" y="7739"/>
                  </a:cubicBezTo>
                  <a:lnTo>
                    <a:pt x="8692" y="8001"/>
                  </a:lnTo>
                  <a:cubicBezTo>
                    <a:pt x="8727" y="8061"/>
                    <a:pt x="8751" y="8132"/>
                    <a:pt x="8751" y="8215"/>
                  </a:cubicBezTo>
                  <a:lnTo>
                    <a:pt x="8751" y="8930"/>
                  </a:lnTo>
                  <a:cubicBezTo>
                    <a:pt x="8751" y="9013"/>
                    <a:pt x="8823" y="9085"/>
                    <a:pt x="8906" y="9085"/>
                  </a:cubicBezTo>
                  <a:cubicBezTo>
                    <a:pt x="9001" y="9085"/>
                    <a:pt x="9073" y="9013"/>
                    <a:pt x="9073" y="8930"/>
                  </a:cubicBezTo>
                  <a:lnTo>
                    <a:pt x="9073" y="8215"/>
                  </a:lnTo>
                  <a:cubicBezTo>
                    <a:pt x="9073" y="8073"/>
                    <a:pt x="9025" y="7942"/>
                    <a:pt x="8954" y="7834"/>
                  </a:cubicBezTo>
                  <a:lnTo>
                    <a:pt x="8775" y="7572"/>
                  </a:lnTo>
                  <a:cubicBezTo>
                    <a:pt x="8727" y="7513"/>
                    <a:pt x="8715" y="7441"/>
                    <a:pt x="8715" y="7358"/>
                  </a:cubicBezTo>
                  <a:lnTo>
                    <a:pt x="8715" y="5632"/>
                  </a:lnTo>
                  <a:cubicBezTo>
                    <a:pt x="8715" y="5560"/>
                    <a:pt x="8763" y="5501"/>
                    <a:pt x="8823" y="5453"/>
                  </a:cubicBezTo>
                  <a:lnTo>
                    <a:pt x="9108" y="5310"/>
                  </a:lnTo>
                  <a:lnTo>
                    <a:pt x="9370" y="5572"/>
                  </a:lnTo>
                  <a:cubicBezTo>
                    <a:pt x="9430" y="5632"/>
                    <a:pt x="9525" y="5679"/>
                    <a:pt x="9608" y="5679"/>
                  </a:cubicBezTo>
                  <a:cubicBezTo>
                    <a:pt x="9704" y="5679"/>
                    <a:pt x="9775" y="5656"/>
                    <a:pt x="9846" y="5572"/>
                  </a:cubicBezTo>
                  <a:lnTo>
                    <a:pt x="10120" y="5310"/>
                  </a:lnTo>
                  <a:lnTo>
                    <a:pt x="10394" y="5453"/>
                  </a:lnTo>
                  <a:cubicBezTo>
                    <a:pt x="10454" y="5489"/>
                    <a:pt x="10501" y="5560"/>
                    <a:pt x="10501" y="5632"/>
                  </a:cubicBezTo>
                  <a:lnTo>
                    <a:pt x="10501" y="7358"/>
                  </a:lnTo>
                  <a:cubicBezTo>
                    <a:pt x="10501" y="7441"/>
                    <a:pt x="10489" y="7513"/>
                    <a:pt x="10442" y="7572"/>
                  </a:cubicBezTo>
                  <a:lnTo>
                    <a:pt x="10263" y="7834"/>
                  </a:lnTo>
                  <a:cubicBezTo>
                    <a:pt x="10192" y="7953"/>
                    <a:pt x="10144" y="8073"/>
                    <a:pt x="10144" y="8215"/>
                  </a:cubicBezTo>
                  <a:lnTo>
                    <a:pt x="10144" y="8930"/>
                  </a:lnTo>
                  <a:cubicBezTo>
                    <a:pt x="10144" y="9013"/>
                    <a:pt x="10216" y="9085"/>
                    <a:pt x="10311" y="9085"/>
                  </a:cubicBezTo>
                  <a:cubicBezTo>
                    <a:pt x="10394" y="9085"/>
                    <a:pt x="10478" y="9013"/>
                    <a:pt x="10478" y="8930"/>
                  </a:cubicBezTo>
                  <a:lnTo>
                    <a:pt x="10478" y="8215"/>
                  </a:lnTo>
                  <a:cubicBezTo>
                    <a:pt x="10478" y="8132"/>
                    <a:pt x="10489" y="8061"/>
                    <a:pt x="10537" y="8001"/>
                  </a:cubicBezTo>
                  <a:lnTo>
                    <a:pt x="10716" y="7739"/>
                  </a:lnTo>
                  <a:cubicBezTo>
                    <a:pt x="10787" y="7620"/>
                    <a:pt x="10835" y="7501"/>
                    <a:pt x="10835" y="7358"/>
                  </a:cubicBezTo>
                  <a:lnTo>
                    <a:pt x="10835" y="5632"/>
                  </a:lnTo>
                  <a:cubicBezTo>
                    <a:pt x="10918" y="5429"/>
                    <a:pt x="10811" y="5251"/>
                    <a:pt x="10632" y="5155"/>
                  </a:cubicBezTo>
                  <a:lnTo>
                    <a:pt x="10216" y="4953"/>
                  </a:lnTo>
                  <a:lnTo>
                    <a:pt x="10204" y="4941"/>
                  </a:lnTo>
                  <a:lnTo>
                    <a:pt x="10204" y="4703"/>
                  </a:lnTo>
                  <a:cubicBezTo>
                    <a:pt x="10418" y="4536"/>
                    <a:pt x="10561" y="4298"/>
                    <a:pt x="10561" y="4012"/>
                  </a:cubicBezTo>
                  <a:lnTo>
                    <a:pt x="10561" y="3655"/>
                  </a:lnTo>
                  <a:cubicBezTo>
                    <a:pt x="10561" y="3286"/>
                    <a:pt x="10251" y="2977"/>
                    <a:pt x="9882" y="2977"/>
                  </a:cubicBezTo>
                  <a:lnTo>
                    <a:pt x="9501" y="2977"/>
                  </a:lnTo>
                  <a:lnTo>
                    <a:pt x="9501" y="2643"/>
                  </a:lnTo>
                  <a:cubicBezTo>
                    <a:pt x="9501" y="2453"/>
                    <a:pt x="9406" y="2274"/>
                    <a:pt x="9227" y="2179"/>
                  </a:cubicBezTo>
                  <a:lnTo>
                    <a:pt x="8811" y="1977"/>
                  </a:lnTo>
                  <a:lnTo>
                    <a:pt x="8787" y="1953"/>
                  </a:lnTo>
                  <a:lnTo>
                    <a:pt x="8787" y="1726"/>
                  </a:lnTo>
                  <a:cubicBezTo>
                    <a:pt x="9001" y="1560"/>
                    <a:pt x="9144" y="1322"/>
                    <a:pt x="9144" y="1036"/>
                  </a:cubicBezTo>
                  <a:lnTo>
                    <a:pt x="9144" y="679"/>
                  </a:lnTo>
                  <a:cubicBezTo>
                    <a:pt x="9144" y="310"/>
                    <a:pt x="8834" y="0"/>
                    <a:pt x="8465" y="0"/>
                  </a:cubicBezTo>
                  <a:lnTo>
                    <a:pt x="8108" y="0"/>
                  </a:lnTo>
                  <a:cubicBezTo>
                    <a:pt x="7739" y="0"/>
                    <a:pt x="7418" y="310"/>
                    <a:pt x="7418" y="679"/>
                  </a:cubicBezTo>
                  <a:lnTo>
                    <a:pt x="7418" y="1036"/>
                  </a:lnTo>
                  <a:cubicBezTo>
                    <a:pt x="7418" y="1322"/>
                    <a:pt x="7560" y="1572"/>
                    <a:pt x="7775" y="1726"/>
                  </a:cubicBezTo>
                  <a:lnTo>
                    <a:pt x="7775" y="1977"/>
                  </a:lnTo>
                  <a:cubicBezTo>
                    <a:pt x="7775" y="1977"/>
                    <a:pt x="7775" y="1988"/>
                    <a:pt x="7763" y="1988"/>
                  </a:cubicBezTo>
                  <a:lnTo>
                    <a:pt x="7346" y="2203"/>
                  </a:lnTo>
                  <a:cubicBezTo>
                    <a:pt x="7168" y="2286"/>
                    <a:pt x="7060" y="2465"/>
                    <a:pt x="7060" y="2655"/>
                  </a:cubicBezTo>
                  <a:lnTo>
                    <a:pt x="7060" y="2989"/>
                  </a:lnTo>
                  <a:lnTo>
                    <a:pt x="6679" y="2989"/>
                  </a:lnTo>
                  <a:lnTo>
                    <a:pt x="6679" y="2655"/>
                  </a:lnTo>
                  <a:cubicBezTo>
                    <a:pt x="6679" y="2465"/>
                    <a:pt x="6572" y="2286"/>
                    <a:pt x="6394" y="2203"/>
                  </a:cubicBezTo>
                  <a:lnTo>
                    <a:pt x="5977" y="1988"/>
                  </a:lnTo>
                  <a:lnTo>
                    <a:pt x="5965" y="1977"/>
                  </a:lnTo>
                  <a:lnTo>
                    <a:pt x="5965" y="1726"/>
                  </a:lnTo>
                  <a:cubicBezTo>
                    <a:pt x="6167" y="1560"/>
                    <a:pt x="6322" y="1322"/>
                    <a:pt x="6322" y="1036"/>
                  </a:cubicBezTo>
                  <a:lnTo>
                    <a:pt x="6322" y="679"/>
                  </a:lnTo>
                  <a:cubicBezTo>
                    <a:pt x="6322" y="310"/>
                    <a:pt x="6013" y="0"/>
                    <a:pt x="5632" y="0"/>
                  </a:cubicBezTo>
                  <a:lnTo>
                    <a:pt x="5274" y="0"/>
                  </a:lnTo>
                  <a:cubicBezTo>
                    <a:pt x="4905" y="0"/>
                    <a:pt x="4596" y="310"/>
                    <a:pt x="4596" y="679"/>
                  </a:cubicBezTo>
                  <a:lnTo>
                    <a:pt x="4596" y="1036"/>
                  </a:lnTo>
                  <a:cubicBezTo>
                    <a:pt x="4596" y="1322"/>
                    <a:pt x="4727" y="1572"/>
                    <a:pt x="4953" y="1726"/>
                  </a:cubicBezTo>
                  <a:lnTo>
                    <a:pt x="4953" y="1977"/>
                  </a:lnTo>
                  <a:cubicBezTo>
                    <a:pt x="4953" y="1977"/>
                    <a:pt x="4953" y="1988"/>
                    <a:pt x="4941" y="1988"/>
                  </a:cubicBezTo>
                  <a:lnTo>
                    <a:pt x="4524" y="2203"/>
                  </a:lnTo>
                  <a:cubicBezTo>
                    <a:pt x="4346" y="2286"/>
                    <a:pt x="4239" y="2465"/>
                    <a:pt x="4239" y="2655"/>
                  </a:cubicBezTo>
                  <a:lnTo>
                    <a:pt x="4239" y="2989"/>
                  </a:lnTo>
                  <a:lnTo>
                    <a:pt x="3846" y="2989"/>
                  </a:lnTo>
                  <a:lnTo>
                    <a:pt x="3846" y="2655"/>
                  </a:lnTo>
                  <a:cubicBezTo>
                    <a:pt x="3846" y="2465"/>
                    <a:pt x="3750" y="2286"/>
                    <a:pt x="3572" y="2203"/>
                  </a:cubicBezTo>
                  <a:lnTo>
                    <a:pt x="3155" y="1988"/>
                  </a:lnTo>
                  <a:lnTo>
                    <a:pt x="3131" y="1977"/>
                  </a:lnTo>
                  <a:lnTo>
                    <a:pt x="3131" y="1726"/>
                  </a:lnTo>
                  <a:cubicBezTo>
                    <a:pt x="3346" y="1560"/>
                    <a:pt x="3489" y="1322"/>
                    <a:pt x="3489" y="1036"/>
                  </a:cubicBezTo>
                  <a:lnTo>
                    <a:pt x="3489" y="679"/>
                  </a:lnTo>
                  <a:cubicBezTo>
                    <a:pt x="3489" y="310"/>
                    <a:pt x="3179" y="0"/>
                    <a:pt x="28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69" name="Google Shape;10675;p81">
              <a:extLst>
                <a:ext uri="{FF2B5EF4-FFF2-40B4-BE49-F238E27FC236}">
                  <a16:creationId xmlns:a16="http://schemas.microsoft.com/office/drawing/2014/main" id="{1C035455-3001-4B2F-7514-EEFA0A9065FC}"/>
                </a:ext>
              </a:extLst>
            </p:cNvPr>
            <p:cNvGrpSpPr/>
            <p:nvPr/>
          </p:nvGrpSpPr>
          <p:grpSpPr>
            <a:xfrm>
              <a:off x="7893012" y="3668228"/>
              <a:ext cx="292176" cy="353985"/>
              <a:chOff x="8036455" y="3807271"/>
              <a:chExt cx="292176" cy="353985"/>
            </a:xfrm>
            <a:solidFill>
              <a:schemeClr val="bg1"/>
            </a:solidFill>
          </p:grpSpPr>
          <p:sp>
            <p:nvSpPr>
              <p:cNvPr id="270" name="Google Shape;10676;p81">
                <a:extLst>
                  <a:ext uri="{FF2B5EF4-FFF2-40B4-BE49-F238E27FC236}">
                    <a16:creationId xmlns:a16="http://schemas.microsoft.com/office/drawing/2014/main" id="{3E7D26D8-6B76-910E-3BA9-031DEFA8766D}"/>
                  </a:ext>
                </a:extLst>
              </p:cNvPr>
              <p:cNvSpPr/>
              <p:nvPr/>
            </p:nvSpPr>
            <p:spPr>
              <a:xfrm>
                <a:off x="8039479" y="3807271"/>
                <a:ext cx="289153" cy="330465"/>
              </a:xfrm>
              <a:custGeom>
                <a:avLst/>
                <a:gdLst/>
                <a:ahLst/>
                <a:cxnLst/>
                <a:rect l="l" t="t" r="r" b="b"/>
                <a:pathLst>
                  <a:path w="9085" h="10383" extrusionOk="0">
                    <a:moveTo>
                      <a:pt x="6049" y="298"/>
                    </a:moveTo>
                    <a:lnTo>
                      <a:pt x="4489" y="1358"/>
                    </a:lnTo>
                    <a:lnTo>
                      <a:pt x="2917" y="298"/>
                    </a:lnTo>
                    <a:close/>
                    <a:moveTo>
                      <a:pt x="2465" y="406"/>
                    </a:moveTo>
                    <a:lnTo>
                      <a:pt x="4203" y="1620"/>
                    </a:lnTo>
                    <a:lnTo>
                      <a:pt x="3203" y="2632"/>
                    </a:lnTo>
                    <a:lnTo>
                      <a:pt x="2203" y="1037"/>
                    </a:lnTo>
                    <a:lnTo>
                      <a:pt x="2465" y="406"/>
                    </a:lnTo>
                    <a:close/>
                    <a:moveTo>
                      <a:pt x="6513" y="382"/>
                    </a:moveTo>
                    <a:lnTo>
                      <a:pt x="6763" y="1025"/>
                    </a:lnTo>
                    <a:lnTo>
                      <a:pt x="5763" y="2632"/>
                    </a:lnTo>
                    <a:lnTo>
                      <a:pt x="4739" y="1572"/>
                    </a:lnTo>
                    <a:lnTo>
                      <a:pt x="6513" y="382"/>
                    </a:lnTo>
                    <a:close/>
                    <a:moveTo>
                      <a:pt x="4501" y="1787"/>
                    </a:moveTo>
                    <a:lnTo>
                      <a:pt x="5334" y="2632"/>
                    </a:lnTo>
                    <a:lnTo>
                      <a:pt x="4941" y="3061"/>
                    </a:lnTo>
                    <a:lnTo>
                      <a:pt x="4036" y="3061"/>
                    </a:lnTo>
                    <a:lnTo>
                      <a:pt x="3667" y="2632"/>
                    </a:lnTo>
                    <a:lnTo>
                      <a:pt x="4501" y="1787"/>
                    </a:lnTo>
                    <a:close/>
                    <a:moveTo>
                      <a:pt x="2405" y="1"/>
                    </a:moveTo>
                    <a:lnTo>
                      <a:pt x="2382" y="13"/>
                    </a:lnTo>
                    <a:lnTo>
                      <a:pt x="2370" y="25"/>
                    </a:lnTo>
                    <a:lnTo>
                      <a:pt x="2358" y="48"/>
                    </a:lnTo>
                    <a:lnTo>
                      <a:pt x="2346" y="60"/>
                    </a:lnTo>
                    <a:lnTo>
                      <a:pt x="2346" y="72"/>
                    </a:lnTo>
                    <a:lnTo>
                      <a:pt x="1989" y="965"/>
                    </a:lnTo>
                    <a:lnTo>
                      <a:pt x="107" y="1739"/>
                    </a:lnTo>
                    <a:cubicBezTo>
                      <a:pt x="48" y="1775"/>
                      <a:pt x="0" y="1834"/>
                      <a:pt x="0" y="1894"/>
                    </a:cubicBezTo>
                    <a:lnTo>
                      <a:pt x="0" y="3620"/>
                    </a:lnTo>
                    <a:cubicBezTo>
                      <a:pt x="0" y="3704"/>
                      <a:pt x="84" y="3775"/>
                      <a:pt x="167" y="3775"/>
                    </a:cubicBezTo>
                    <a:cubicBezTo>
                      <a:pt x="262" y="3775"/>
                      <a:pt x="334" y="3704"/>
                      <a:pt x="334" y="3620"/>
                    </a:cubicBezTo>
                    <a:lnTo>
                      <a:pt x="334" y="1989"/>
                    </a:lnTo>
                    <a:lnTo>
                      <a:pt x="2084" y="1275"/>
                    </a:lnTo>
                    <a:lnTo>
                      <a:pt x="3144" y="2977"/>
                    </a:lnTo>
                    <a:cubicBezTo>
                      <a:pt x="3179" y="3025"/>
                      <a:pt x="3215" y="3049"/>
                      <a:pt x="3263" y="3049"/>
                    </a:cubicBezTo>
                    <a:lnTo>
                      <a:pt x="3370" y="3049"/>
                    </a:lnTo>
                    <a:lnTo>
                      <a:pt x="3382" y="3037"/>
                    </a:lnTo>
                    <a:lnTo>
                      <a:pt x="3513" y="2906"/>
                    </a:lnTo>
                    <a:lnTo>
                      <a:pt x="3870" y="3323"/>
                    </a:lnTo>
                    <a:lnTo>
                      <a:pt x="3429" y="5609"/>
                    </a:lnTo>
                    <a:cubicBezTo>
                      <a:pt x="3417" y="5704"/>
                      <a:pt x="3477" y="5787"/>
                      <a:pt x="3560" y="5799"/>
                    </a:cubicBezTo>
                    <a:lnTo>
                      <a:pt x="3679" y="5799"/>
                    </a:lnTo>
                    <a:cubicBezTo>
                      <a:pt x="3679" y="5799"/>
                      <a:pt x="3691" y="5799"/>
                      <a:pt x="3691" y="5787"/>
                    </a:cubicBezTo>
                    <a:lnTo>
                      <a:pt x="3691" y="5775"/>
                    </a:lnTo>
                    <a:lnTo>
                      <a:pt x="3691" y="5751"/>
                    </a:lnTo>
                    <a:lnTo>
                      <a:pt x="3691" y="5740"/>
                    </a:lnTo>
                    <a:lnTo>
                      <a:pt x="3691" y="5728"/>
                    </a:lnTo>
                    <a:lnTo>
                      <a:pt x="4120" y="3477"/>
                    </a:lnTo>
                    <a:lnTo>
                      <a:pt x="4918" y="3477"/>
                    </a:lnTo>
                    <a:lnTo>
                      <a:pt x="5906" y="8633"/>
                    </a:lnTo>
                    <a:lnTo>
                      <a:pt x="4513" y="9978"/>
                    </a:lnTo>
                    <a:lnTo>
                      <a:pt x="3108" y="8633"/>
                    </a:lnTo>
                    <a:lnTo>
                      <a:pt x="3572" y="6228"/>
                    </a:lnTo>
                    <a:lnTo>
                      <a:pt x="3572" y="6204"/>
                    </a:lnTo>
                    <a:cubicBezTo>
                      <a:pt x="3572" y="6132"/>
                      <a:pt x="3513" y="6049"/>
                      <a:pt x="3441" y="6037"/>
                    </a:cubicBezTo>
                    <a:cubicBezTo>
                      <a:pt x="3433" y="6036"/>
                      <a:pt x="3425" y="6036"/>
                      <a:pt x="3417" y="6036"/>
                    </a:cubicBezTo>
                    <a:cubicBezTo>
                      <a:pt x="3332" y="6036"/>
                      <a:pt x="3262" y="6092"/>
                      <a:pt x="3251" y="6168"/>
                    </a:cubicBezTo>
                    <a:lnTo>
                      <a:pt x="2751" y="8657"/>
                    </a:lnTo>
                    <a:cubicBezTo>
                      <a:pt x="2739" y="8716"/>
                      <a:pt x="2751" y="8764"/>
                      <a:pt x="2798" y="8811"/>
                    </a:cubicBezTo>
                    <a:lnTo>
                      <a:pt x="4382" y="10335"/>
                    </a:lnTo>
                    <a:cubicBezTo>
                      <a:pt x="4406" y="10371"/>
                      <a:pt x="4453" y="10383"/>
                      <a:pt x="4501" y="10383"/>
                    </a:cubicBezTo>
                    <a:cubicBezTo>
                      <a:pt x="4537" y="10383"/>
                      <a:pt x="4584" y="10371"/>
                      <a:pt x="4620" y="10335"/>
                    </a:cubicBezTo>
                    <a:lnTo>
                      <a:pt x="6192" y="8811"/>
                    </a:lnTo>
                    <a:cubicBezTo>
                      <a:pt x="6239" y="8764"/>
                      <a:pt x="6251" y="8716"/>
                      <a:pt x="6239" y="8657"/>
                    </a:cubicBezTo>
                    <a:lnTo>
                      <a:pt x="5215" y="3370"/>
                    </a:lnTo>
                    <a:lnTo>
                      <a:pt x="5572" y="2953"/>
                    </a:lnTo>
                    <a:lnTo>
                      <a:pt x="5703" y="3096"/>
                    </a:lnTo>
                    <a:lnTo>
                      <a:pt x="5715" y="3108"/>
                    </a:lnTo>
                    <a:lnTo>
                      <a:pt x="5822" y="3108"/>
                    </a:lnTo>
                    <a:cubicBezTo>
                      <a:pt x="5870" y="3108"/>
                      <a:pt x="5906" y="3073"/>
                      <a:pt x="5941" y="3037"/>
                    </a:cubicBezTo>
                    <a:lnTo>
                      <a:pt x="7001" y="1334"/>
                    </a:lnTo>
                    <a:lnTo>
                      <a:pt x="8751" y="2049"/>
                    </a:lnTo>
                    <a:lnTo>
                      <a:pt x="8751" y="8228"/>
                    </a:lnTo>
                    <a:cubicBezTo>
                      <a:pt x="8751" y="8311"/>
                      <a:pt x="8823" y="8395"/>
                      <a:pt x="8918" y="8395"/>
                    </a:cubicBezTo>
                    <a:cubicBezTo>
                      <a:pt x="9001" y="8395"/>
                      <a:pt x="9085" y="8311"/>
                      <a:pt x="9085" y="8228"/>
                    </a:cubicBezTo>
                    <a:lnTo>
                      <a:pt x="9085" y="1930"/>
                    </a:lnTo>
                    <a:cubicBezTo>
                      <a:pt x="9073" y="1810"/>
                      <a:pt x="9037" y="1751"/>
                      <a:pt x="8978" y="1739"/>
                    </a:cubicBezTo>
                    <a:lnTo>
                      <a:pt x="7108" y="965"/>
                    </a:lnTo>
                    <a:lnTo>
                      <a:pt x="6751" y="72"/>
                    </a:lnTo>
                    <a:lnTo>
                      <a:pt x="6751" y="60"/>
                    </a:lnTo>
                    <a:cubicBezTo>
                      <a:pt x="6751" y="60"/>
                      <a:pt x="6751" y="48"/>
                      <a:pt x="6727" y="48"/>
                    </a:cubicBezTo>
                    <a:lnTo>
                      <a:pt x="6715" y="25"/>
                    </a:lnTo>
                    <a:lnTo>
                      <a:pt x="6703" y="13"/>
                    </a:lnTo>
                    <a:lnTo>
                      <a:pt x="669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10677;p81">
                <a:extLst>
                  <a:ext uri="{FF2B5EF4-FFF2-40B4-BE49-F238E27FC236}">
                    <a16:creationId xmlns:a16="http://schemas.microsoft.com/office/drawing/2014/main" id="{B41A99ED-48E0-AC24-B432-54CF2AFC649E}"/>
                  </a:ext>
                </a:extLst>
              </p:cNvPr>
              <p:cNvSpPr/>
              <p:nvPr/>
            </p:nvSpPr>
            <p:spPr>
              <a:xfrm>
                <a:off x="8036455" y="3934613"/>
                <a:ext cx="291795" cy="226644"/>
              </a:xfrm>
              <a:custGeom>
                <a:avLst/>
                <a:gdLst/>
                <a:ahLst/>
                <a:cxnLst/>
                <a:rect l="l" t="t" r="r" b="b"/>
                <a:pathLst>
                  <a:path w="9168" h="7121" extrusionOk="0">
                    <a:moveTo>
                      <a:pt x="155" y="0"/>
                    </a:moveTo>
                    <a:cubicBezTo>
                      <a:pt x="71" y="0"/>
                      <a:pt x="0" y="72"/>
                      <a:pt x="0" y="167"/>
                    </a:cubicBezTo>
                    <a:lnTo>
                      <a:pt x="0" y="6953"/>
                    </a:lnTo>
                    <a:cubicBezTo>
                      <a:pt x="0" y="7037"/>
                      <a:pt x="71" y="7120"/>
                      <a:pt x="155" y="7120"/>
                    </a:cubicBezTo>
                    <a:lnTo>
                      <a:pt x="9001" y="7120"/>
                    </a:lnTo>
                    <a:cubicBezTo>
                      <a:pt x="9084" y="7120"/>
                      <a:pt x="9168" y="7037"/>
                      <a:pt x="9168" y="6953"/>
                    </a:cubicBezTo>
                    <a:lnTo>
                      <a:pt x="9168" y="4715"/>
                    </a:lnTo>
                    <a:cubicBezTo>
                      <a:pt x="9168" y="4632"/>
                      <a:pt x="9084" y="4560"/>
                      <a:pt x="9001" y="4560"/>
                    </a:cubicBezTo>
                    <a:cubicBezTo>
                      <a:pt x="8906" y="4560"/>
                      <a:pt x="8834" y="4632"/>
                      <a:pt x="8834" y="4715"/>
                    </a:cubicBezTo>
                    <a:lnTo>
                      <a:pt x="8834" y="6787"/>
                    </a:lnTo>
                    <a:lnTo>
                      <a:pt x="321" y="6787"/>
                    </a:lnTo>
                    <a:lnTo>
                      <a:pt x="321" y="167"/>
                    </a:lnTo>
                    <a:cubicBezTo>
                      <a:pt x="321" y="72"/>
                      <a:pt x="250" y="0"/>
                      <a:pt x="1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98B96C62-D36B-4599-2EF4-9550C4237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015329"/>
            <a:ext cx="8172000" cy="341640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r-HR" sz="2000" dirty="0">
                <a:latin typeface="Libre Baskerville" panose="02000000000000000000" pitchFamily="2" charset="0"/>
              </a:rPr>
              <a:t>Kriteriji uspješnosti prodavača, koje možemo izmjeriti:</a:t>
            </a:r>
          </a:p>
          <a:p>
            <a:pPr>
              <a:lnSpc>
                <a:spcPct val="150000"/>
              </a:lnSpc>
            </a:pPr>
            <a:r>
              <a:rPr lang="hr-HR" sz="2000" dirty="0">
                <a:latin typeface="Libre Baskerville" panose="02000000000000000000" pitchFamily="2" charset="0"/>
              </a:rPr>
              <a:t>Rezultati</a:t>
            </a:r>
          </a:p>
          <a:p>
            <a:pPr>
              <a:lnSpc>
                <a:spcPct val="150000"/>
              </a:lnSpc>
            </a:pPr>
            <a:r>
              <a:rPr lang="hr-HR" sz="2000" dirty="0">
                <a:latin typeface="Libre Baskerville" panose="02000000000000000000" pitchFamily="2" charset="0"/>
              </a:rPr>
              <a:t>Aktivnosti prodavača</a:t>
            </a:r>
          </a:p>
          <a:p>
            <a:pPr marL="139700" indent="0">
              <a:lnSpc>
                <a:spcPct val="150000"/>
              </a:lnSpc>
              <a:buNone/>
            </a:pPr>
            <a:endParaRPr lang="hr-HR" sz="1000" dirty="0">
              <a:latin typeface="Libre Baskerville" panose="02000000000000000000" pitchFamily="2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r-HR" sz="2000" dirty="0">
                <a:highlight>
                  <a:srgbClr val="C0C0C0"/>
                </a:highlight>
                <a:latin typeface="Libre Baskerville" panose="02000000000000000000" pitchFamily="2" charset="0"/>
              </a:rPr>
              <a:t>Kontekstualna uspješnost prodavača</a:t>
            </a:r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88FEFDAF-01AA-CE67-90D9-268A1A6ED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040" y="141750"/>
            <a:ext cx="8640960" cy="432000"/>
          </a:xfrm>
        </p:spPr>
        <p:txBody>
          <a:bodyPr/>
          <a:lstStyle/>
          <a:p>
            <a:r>
              <a:rPr lang="hr-HR" dirty="0"/>
              <a:t>Vrste ciljeva</a:t>
            </a:r>
          </a:p>
        </p:txBody>
      </p:sp>
    </p:spTree>
    <p:extLst>
      <p:ext uri="{BB962C8B-B14F-4D97-AF65-F5344CB8AC3E}">
        <p14:creationId xmlns:p14="http://schemas.microsoft.com/office/powerpoint/2010/main" val="2626079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D6EBF561-D47A-9352-F99A-FBB85211AF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AFB45C6F-6759-76FE-9B15-183169E9B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41750"/>
            <a:ext cx="8640960" cy="432000"/>
          </a:xfrm>
        </p:spPr>
        <p:txBody>
          <a:bodyPr/>
          <a:lstStyle/>
          <a:p>
            <a:r>
              <a:rPr lang="hr-HR" dirty="0"/>
              <a:t>Proces postavljanja kriterija uspješnosti</a:t>
            </a:r>
          </a:p>
        </p:txBody>
      </p:sp>
      <p:sp>
        <p:nvSpPr>
          <p:cNvPr id="70" name="Freeform: Shape 16">
            <a:extLst>
              <a:ext uri="{FF2B5EF4-FFF2-40B4-BE49-F238E27FC236}">
                <a16:creationId xmlns:a16="http://schemas.microsoft.com/office/drawing/2014/main" id="{5904F599-474A-891C-2AA2-0BE6928E637E}"/>
              </a:ext>
            </a:extLst>
          </p:cNvPr>
          <p:cNvSpPr/>
          <p:nvPr/>
        </p:nvSpPr>
        <p:spPr>
          <a:xfrm>
            <a:off x="4883261" y="1015329"/>
            <a:ext cx="3030401" cy="1007865"/>
          </a:xfrm>
          <a:custGeom>
            <a:avLst/>
            <a:gdLst>
              <a:gd name="connsiteX0" fmla="*/ 0 w 2288540"/>
              <a:gd name="connsiteY0" fmla="*/ 0 h 1231900"/>
              <a:gd name="connsiteX1" fmla="*/ 1840227 w 2288540"/>
              <a:gd name="connsiteY1" fmla="*/ 0 h 1231900"/>
              <a:gd name="connsiteX2" fmla="*/ 2288540 w 2288540"/>
              <a:gd name="connsiteY2" fmla="*/ 448313 h 1231900"/>
              <a:gd name="connsiteX3" fmla="*/ 2288540 w 2288540"/>
              <a:gd name="connsiteY3" fmla="*/ 783587 h 1231900"/>
              <a:gd name="connsiteX4" fmla="*/ 1840227 w 2288540"/>
              <a:gd name="connsiteY4" fmla="*/ 1231900 h 1231900"/>
              <a:gd name="connsiteX5" fmla="*/ 0 w 2288540"/>
              <a:gd name="connsiteY5" fmla="*/ 1231900 h 1231900"/>
              <a:gd name="connsiteX6" fmla="*/ 0 w 2288540"/>
              <a:gd name="connsiteY6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8540" h="1231900">
                <a:moveTo>
                  <a:pt x="0" y="0"/>
                </a:moveTo>
                <a:lnTo>
                  <a:pt x="1840227" y="0"/>
                </a:lnTo>
                <a:cubicBezTo>
                  <a:pt x="2087823" y="0"/>
                  <a:pt x="2288540" y="200717"/>
                  <a:pt x="2288540" y="448313"/>
                </a:cubicBezTo>
                <a:lnTo>
                  <a:pt x="2288540" y="783587"/>
                </a:lnTo>
                <a:cubicBezTo>
                  <a:pt x="2288540" y="1031183"/>
                  <a:pt x="2087823" y="1231900"/>
                  <a:pt x="1840227" y="1231900"/>
                </a:cubicBezTo>
                <a:lnTo>
                  <a:pt x="0" y="1231900"/>
                </a:lnTo>
                <a:lnTo>
                  <a:pt x="0" y="0"/>
                </a:lnTo>
                <a:close/>
              </a:path>
            </a:pathLst>
          </a:cu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Freeform: Shape 11">
            <a:extLst>
              <a:ext uri="{FF2B5EF4-FFF2-40B4-BE49-F238E27FC236}">
                <a16:creationId xmlns:a16="http://schemas.microsoft.com/office/drawing/2014/main" id="{0FD8BE01-ECD6-182F-A14F-F3E2E99B05D8}"/>
              </a:ext>
            </a:extLst>
          </p:cNvPr>
          <p:cNvSpPr/>
          <p:nvPr/>
        </p:nvSpPr>
        <p:spPr>
          <a:xfrm>
            <a:off x="2259829" y="1016411"/>
            <a:ext cx="5129148" cy="1007865"/>
          </a:xfrm>
          <a:custGeom>
            <a:avLst/>
            <a:gdLst>
              <a:gd name="connsiteX0" fmla="*/ 0 w 3873500"/>
              <a:gd name="connsiteY0" fmla="*/ 0 h 1231900"/>
              <a:gd name="connsiteX1" fmla="*/ 3257550 w 3873500"/>
              <a:gd name="connsiteY1" fmla="*/ 0 h 1231900"/>
              <a:gd name="connsiteX2" fmla="*/ 3873500 w 3873500"/>
              <a:gd name="connsiteY2" fmla="*/ 615950 h 1231900"/>
              <a:gd name="connsiteX3" fmla="*/ 3257550 w 3873500"/>
              <a:gd name="connsiteY3" fmla="*/ 1231900 h 1231900"/>
              <a:gd name="connsiteX4" fmla="*/ 0 w 3873500"/>
              <a:gd name="connsiteY4" fmla="*/ 1231900 h 1231900"/>
              <a:gd name="connsiteX5" fmla="*/ 0 w 3873500"/>
              <a:gd name="connsiteY5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3500" h="1231900">
                <a:moveTo>
                  <a:pt x="0" y="0"/>
                </a:moveTo>
                <a:lnTo>
                  <a:pt x="3257550" y="0"/>
                </a:lnTo>
                <a:cubicBezTo>
                  <a:pt x="3597730" y="0"/>
                  <a:pt x="3873500" y="275770"/>
                  <a:pt x="3873500" y="615950"/>
                </a:cubicBezTo>
                <a:cubicBezTo>
                  <a:pt x="3873500" y="956130"/>
                  <a:pt x="3597730" y="1231900"/>
                  <a:pt x="3257550" y="1231900"/>
                </a:cubicBezTo>
                <a:lnTo>
                  <a:pt x="0" y="123190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: Shape 20">
            <a:extLst>
              <a:ext uri="{FF2B5EF4-FFF2-40B4-BE49-F238E27FC236}">
                <a16:creationId xmlns:a16="http://schemas.microsoft.com/office/drawing/2014/main" id="{8EFC8B94-903B-C373-A5D5-D3A562DDAA6C}"/>
              </a:ext>
            </a:extLst>
          </p:cNvPr>
          <p:cNvSpPr/>
          <p:nvPr/>
        </p:nvSpPr>
        <p:spPr>
          <a:xfrm>
            <a:off x="1647001" y="1087543"/>
            <a:ext cx="612514" cy="863439"/>
          </a:xfrm>
          <a:custGeom>
            <a:avLst/>
            <a:gdLst>
              <a:gd name="connsiteX0" fmla="*/ 0 w 579120"/>
              <a:gd name="connsiteY0" fmla="*/ 0 h 1055371"/>
              <a:gd name="connsiteX1" fmla="*/ 493395 w 579120"/>
              <a:gd name="connsiteY1" fmla="*/ 0 h 1055371"/>
              <a:gd name="connsiteX2" fmla="*/ 579120 w 579120"/>
              <a:gd name="connsiteY2" fmla="*/ 85725 h 1055371"/>
              <a:gd name="connsiteX3" fmla="*/ 579120 w 579120"/>
              <a:gd name="connsiteY3" fmla="*/ 969646 h 1055371"/>
              <a:gd name="connsiteX4" fmla="*/ 493395 w 579120"/>
              <a:gd name="connsiteY4" fmla="*/ 1055371 h 1055371"/>
              <a:gd name="connsiteX5" fmla="*/ 0 w 579120"/>
              <a:gd name="connsiteY5" fmla="*/ 1055371 h 1055371"/>
              <a:gd name="connsiteX6" fmla="*/ 0 w 579120"/>
              <a:gd name="connsiteY6" fmla="*/ 0 h 105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9120" h="1055371">
                <a:moveTo>
                  <a:pt x="0" y="0"/>
                </a:moveTo>
                <a:lnTo>
                  <a:pt x="493395" y="0"/>
                </a:lnTo>
                <a:cubicBezTo>
                  <a:pt x="540740" y="0"/>
                  <a:pt x="579120" y="38380"/>
                  <a:pt x="579120" y="85725"/>
                </a:cubicBezTo>
                <a:lnTo>
                  <a:pt x="579120" y="969646"/>
                </a:lnTo>
                <a:cubicBezTo>
                  <a:pt x="579120" y="1016991"/>
                  <a:pt x="540740" y="1055371"/>
                  <a:pt x="493395" y="1055371"/>
                </a:cubicBezTo>
                <a:lnTo>
                  <a:pt x="0" y="1055371"/>
                </a:lnTo>
                <a:lnTo>
                  <a:pt x="0" y="0"/>
                </a:lnTo>
                <a:close/>
              </a:path>
            </a:pathLst>
          </a:cu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+mn-cs"/>
            </a:endParaRPr>
          </a:p>
        </p:txBody>
      </p:sp>
      <p:sp>
        <p:nvSpPr>
          <p:cNvPr id="73" name="Isosceles Triangle 19">
            <a:extLst>
              <a:ext uri="{FF2B5EF4-FFF2-40B4-BE49-F238E27FC236}">
                <a16:creationId xmlns:a16="http://schemas.microsoft.com/office/drawing/2014/main" id="{197DEB86-C0E3-3CEC-5B8F-0B22973CA0EB}"/>
              </a:ext>
            </a:extLst>
          </p:cNvPr>
          <p:cNvSpPr/>
          <p:nvPr/>
        </p:nvSpPr>
        <p:spPr>
          <a:xfrm>
            <a:off x="1647000" y="1015329"/>
            <a:ext cx="128950" cy="72214"/>
          </a:xfrm>
          <a:prstGeom prst="triangle">
            <a:avLst>
              <a:gd name="adj" fmla="val 98829"/>
            </a:avLst>
          </a:prstGeom>
          <a:solidFill>
            <a:srgbClr val="4472C4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+mn-cs"/>
            </a:endParaRPr>
          </a:p>
        </p:txBody>
      </p:sp>
      <p:sp>
        <p:nvSpPr>
          <p:cNvPr id="74" name="Isosceles Triangle 24">
            <a:extLst>
              <a:ext uri="{FF2B5EF4-FFF2-40B4-BE49-F238E27FC236}">
                <a16:creationId xmlns:a16="http://schemas.microsoft.com/office/drawing/2014/main" id="{44527AEC-C412-9DEA-7FD9-D967AF7D7510}"/>
              </a:ext>
            </a:extLst>
          </p:cNvPr>
          <p:cNvSpPr/>
          <p:nvPr/>
        </p:nvSpPr>
        <p:spPr>
          <a:xfrm flipH="1" flipV="1">
            <a:off x="1647000" y="1950981"/>
            <a:ext cx="128950" cy="72214"/>
          </a:xfrm>
          <a:prstGeom prst="triangle">
            <a:avLst>
              <a:gd name="adj" fmla="val 0"/>
            </a:avLst>
          </a:prstGeom>
          <a:solidFill>
            <a:srgbClr val="4472C4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+mn-cs"/>
            </a:endParaRPr>
          </a:p>
        </p:txBody>
      </p:sp>
      <p:sp>
        <p:nvSpPr>
          <p:cNvPr id="75" name="Oval 23">
            <a:extLst>
              <a:ext uri="{FF2B5EF4-FFF2-40B4-BE49-F238E27FC236}">
                <a16:creationId xmlns:a16="http://schemas.microsoft.com/office/drawing/2014/main" id="{F23729AB-DB38-548C-D0B6-3A01FFB8F1EF}"/>
              </a:ext>
            </a:extLst>
          </p:cNvPr>
          <p:cNvSpPr/>
          <p:nvPr/>
        </p:nvSpPr>
        <p:spPr>
          <a:xfrm>
            <a:off x="5963745" y="1145208"/>
            <a:ext cx="1210815" cy="74810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32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01</a:t>
            </a:r>
          </a:p>
        </p:txBody>
      </p:sp>
      <p:sp>
        <p:nvSpPr>
          <p:cNvPr id="64" name="Freeform: Shape 28">
            <a:extLst>
              <a:ext uri="{FF2B5EF4-FFF2-40B4-BE49-F238E27FC236}">
                <a16:creationId xmlns:a16="http://schemas.microsoft.com/office/drawing/2014/main" id="{D1C271A0-3DB9-E90F-0893-67DEA9F4CFC2}"/>
              </a:ext>
            </a:extLst>
          </p:cNvPr>
          <p:cNvSpPr/>
          <p:nvPr/>
        </p:nvSpPr>
        <p:spPr>
          <a:xfrm>
            <a:off x="4883261" y="2237843"/>
            <a:ext cx="3030401" cy="1007864"/>
          </a:xfrm>
          <a:custGeom>
            <a:avLst/>
            <a:gdLst>
              <a:gd name="connsiteX0" fmla="*/ 0 w 2288540"/>
              <a:gd name="connsiteY0" fmla="*/ 0 h 1231900"/>
              <a:gd name="connsiteX1" fmla="*/ 1840227 w 2288540"/>
              <a:gd name="connsiteY1" fmla="*/ 0 h 1231900"/>
              <a:gd name="connsiteX2" fmla="*/ 2288540 w 2288540"/>
              <a:gd name="connsiteY2" fmla="*/ 448313 h 1231900"/>
              <a:gd name="connsiteX3" fmla="*/ 2288540 w 2288540"/>
              <a:gd name="connsiteY3" fmla="*/ 783587 h 1231900"/>
              <a:gd name="connsiteX4" fmla="*/ 1840227 w 2288540"/>
              <a:gd name="connsiteY4" fmla="*/ 1231900 h 1231900"/>
              <a:gd name="connsiteX5" fmla="*/ 0 w 2288540"/>
              <a:gd name="connsiteY5" fmla="*/ 1231900 h 1231900"/>
              <a:gd name="connsiteX6" fmla="*/ 0 w 2288540"/>
              <a:gd name="connsiteY6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8540" h="1231900">
                <a:moveTo>
                  <a:pt x="0" y="0"/>
                </a:moveTo>
                <a:lnTo>
                  <a:pt x="1840227" y="0"/>
                </a:lnTo>
                <a:cubicBezTo>
                  <a:pt x="2087823" y="0"/>
                  <a:pt x="2288540" y="200717"/>
                  <a:pt x="2288540" y="448313"/>
                </a:cubicBezTo>
                <a:lnTo>
                  <a:pt x="2288540" y="783587"/>
                </a:lnTo>
                <a:cubicBezTo>
                  <a:pt x="2288540" y="1031183"/>
                  <a:pt x="2087823" y="1231900"/>
                  <a:pt x="1840227" y="1231900"/>
                </a:cubicBezTo>
                <a:lnTo>
                  <a:pt x="0" y="1231900"/>
                </a:lnTo>
                <a:lnTo>
                  <a:pt x="0" y="0"/>
                </a:ln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Freeform: Shape 29">
            <a:extLst>
              <a:ext uri="{FF2B5EF4-FFF2-40B4-BE49-F238E27FC236}">
                <a16:creationId xmlns:a16="http://schemas.microsoft.com/office/drawing/2014/main" id="{58B31038-FC6B-2236-EE3E-01424D25CB9F}"/>
              </a:ext>
            </a:extLst>
          </p:cNvPr>
          <p:cNvSpPr/>
          <p:nvPr/>
        </p:nvSpPr>
        <p:spPr>
          <a:xfrm>
            <a:off x="2259829" y="2237843"/>
            <a:ext cx="5129147" cy="1007864"/>
          </a:xfrm>
          <a:custGeom>
            <a:avLst/>
            <a:gdLst>
              <a:gd name="connsiteX0" fmla="*/ 0 w 3873500"/>
              <a:gd name="connsiteY0" fmla="*/ 0 h 1231900"/>
              <a:gd name="connsiteX1" fmla="*/ 3257550 w 3873500"/>
              <a:gd name="connsiteY1" fmla="*/ 0 h 1231900"/>
              <a:gd name="connsiteX2" fmla="*/ 3873500 w 3873500"/>
              <a:gd name="connsiteY2" fmla="*/ 615950 h 1231900"/>
              <a:gd name="connsiteX3" fmla="*/ 3257550 w 3873500"/>
              <a:gd name="connsiteY3" fmla="*/ 1231900 h 1231900"/>
              <a:gd name="connsiteX4" fmla="*/ 0 w 3873500"/>
              <a:gd name="connsiteY4" fmla="*/ 1231900 h 1231900"/>
              <a:gd name="connsiteX5" fmla="*/ 0 w 3873500"/>
              <a:gd name="connsiteY5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3500" h="1231900">
                <a:moveTo>
                  <a:pt x="0" y="0"/>
                </a:moveTo>
                <a:lnTo>
                  <a:pt x="3257550" y="0"/>
                </a:lnTo>
                <a:cubicBezTo>
                  <a:pt x="3597730" y="0"/>
                  <a:pt x="3873500" y="275770"/>
                  <a:pt x="3873500" y="615950"/>
                </a:cubicBezTo>
                <a:cubicBezTo>
                  <a:pt x="3873500" y="956130"/>
                  <a:pt x="3597730" y="1231900"/>
                  <a:pt x="3257550" y="1231900"/>
                </a:cubicBezTo>
                <a:lnTo>
                  <a:pt x="0" y="123190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Freeform: Shape 30">
            <a:extLst>
              <a:ext uri="{FF2B5EF4-FFF2-40B4-BE49-F238E27FC236}">
                <a16:creationId xmlns:a16="http://schemas.microsoft.com/office/drawing/2014/main" id="{B229C7EC-0FCE-6515-E2C9-0B8AC65349E1}"/>
              </a:ext>
            </a:extLst>
          </p:cNvPr>
          <p:cNvSpPr/>
          <p:nvPr/>
        </p:nvSpPr>
        <p:spPr>
          <a:xfrm>
            <a:off x="1647001" y="2310057"/>
            <a:ext cx="612514" cy="863439"/>
          </a:xfrm>
          <a:custGeom>
            <a:avLst/>
            <a:gdLst>
              <a:gd name="connsiteX0" fmla="*/ 0 w 579120"/>
              <a:gd name="connsiteY0" fmla="*/ 0 h 1055371"/>
              <a:gd name="connsiteX1" fmla="*/ 493395 w 579120"/>
              <a:gd name="connsiteY1" fmla="*/ 0 h 1055371"/>
              <a:gd name="connsiteX2" fmla="*/ 579120 w 579120"/>
              <a:gd name="connsiteY2" fmla="*/ 85725 h 1055371"/>
              <a:gd name="connsiteX3" fmla="*/ 579120 w 579120"/>
              <a:gd name="connsiteY3" fmla="*/ 969646 h 1055371"/>
              <a:gd name="connsiteX4" fmla="*/ 493395 w 579120"/>
              <a:gd name="connsiteY4" fmla="*/ 1055371 h 1055371"/>
              <a:gd name="connsiteX5" fmla="*/ 0 w 579120"/>
              <a:gd name="connsiteY5" fmla="*/ 1055371 h 1055371"/>
              <a:gd name="connsiteX6" fmla="*/ 0 w 579120"/>
              <a:gd name="connsiteY6" fmla="*/ 0 h 105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9120" h="1055371">
                <a:moveTo>
                  <a:pt x="0" y="0"/>
                </a:moveTo>
                <a:lnTo>
                  <a:pt x="493395" y="0"/>
                </a:lnTo>
                <a:cubicBezTo>
                  <a:pt x="540740" y="0"/>
                  <a:pt x="579120" y="38380"/>
                  <a:pt x="579120" y="85725"/>
                </a:cubicBezTo>
                <a:lnTo>
                  <a:pt x="579120" y="969646"/>
                </a:lnTo>
                <a:cubicBezTo>
                  <a:pt x="579120" y="1016991"/>
                  <a:pt x="540740" y="1055371"/>
                  <a:pt x="493395" y="1055371"/>
                </a:cubicBezTo>
                <a:lnTo>
                  <a:pt x="0" y="1055371"/>
                </a:lnTo>
                <a:lnTo>
                  <a:pt x="0" y="0"/>
                </a:lnTo>
                <a:close/>
              </a:path>
            </a:pathLst>
          </a:custGeom>
          <a:solidFill>
            <a:srgbClr val="ED7D3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+mn-cs"/>
            </a:endParaRPr>
          </a:p>
        </p:txBody>
      </p:sp>
      <p:sp>
        <p:nvSpPr>
          <p:cNvPr id="67" name="Isosceles Triangle 31">
            <a:extLst>
              <a:ext uri="{FF2B5EF4-FFF2-40B4-BE49-F238E27FC236}">
                <a16:creationId xmlns:a16="http://schemas.microsoft.com/office/drawing/2014/main" id="{7E43DC8C-DD68-2029-7648-D99976291872}"/>
              </a:ext>
            </a:extLst>
          </p:cNvPr>
          <p:cNvSpPr/>
          <p:nvPr/>
        </p:nvSpPr>
        <p:spPr>
          <a:xfrm>
            <a:off x="1647000" y="2237843"/>
            <a:ext cx="128950" cy="72214"/>
          </a:xfrm>
          <a:prstGeom prst="triangle">
            <a:avLst>
              <a:gd name="adj" fmla="val 98829"/>
            </a:avLst>
          </a:prstGeom>
          <a:solidFill>
            <a:srgbClr val="ED7D31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+mn-cs"/>
            </a:endParaRPr>
          </a:p>
        </p:txBody>
      </p:sp>
      <p:sp>
        <p:nvSpPr>
          <p:cNvPr id="68" name="Isosceles Triangle 32">
            <a:extLst>
              <a:ext uri="{FF2B5EF4-FFF2-40B4-BE49-F238E27FC236}">
                <a16:creationId xmlns:a16="http://schemas.microsoft.com/office/drawing/2014/main" id="{431B3777-1048-98EB-F591-B19C54D8964B}"/>
              </a:ext>
            </a:extLst>
          </p:cNvPr>
          <p:cNvSpPr/>
          <p:nvPr/>
        </p:nvSpPr>
        <p:spPr>
          <a:xfrm flipH="1" flipV="1">
            <a:off x="1647000" y="3173495"/>
            <a:ext cx="128950" cy="72214"/>
          </a:xfrm>
          <a:prstGeom prst="triangle">
            <a:avLst>
              <a:gd name="adj" fmla="val 0"/>
            </a:avLst>
          </a:prstGeom>
          <a:solidFill>
            <a:srgbClr val="ED7D31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+mn-cs"/>
            </a:endParaRPr>
          </a:p>
        </p:txBody>
      </p:sp>
      <p:sp>
        <p:nvSpPr>
          <p:cNvPr id="69" name="Oval 33">
            <a:extLst>
              <a:ext uri="{FF2B5EF4-FFF2-40B4-BE49-F238E27FC236}">
                <a16:creationId xmlns:a16="http://schemas.microsoft.com/office/drawing/2014/main" id="{E4AF288E-9FE5-16F8-FA9B-D6646AD3FA27}"/>
              </a:ext>
            </a:extLst>
          </p:cNvPr>
          <p:cNvSpPr/>
          <p:nvPr/>
        </p:nvSpPr>
        <p:spPr>
          <a:xfrm>
            <a:off x="5963745" y="2367722"/>
            <a:ext cx="1210815" cy="74810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32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02</a:t>
            </a:r>
          </a:p>
        </p:txBody>
      </p:sp>
      <p:sp>
        <p:nvSpPr>
          <p:cNvPr id="58" name="Freeform: Shape 35">
            <a:extLst>
              <a:ext uri="{FF2B5EF4-FFF2-40B4-BE49-F238E27FC236}">
                <a16:creationId xmlns:a16="http://schemas.microsoft.com/office/drawing/2014/main" id="{9E3EA2B4-DD84-A690-31DA-86555425FFAD}"/>
              </a:ext>
            </a:extLst>
          </p:cNvPr>
          <p:cNvSpPr/>
          <p:nvPr/>
        </p:nvSpPr>
        <p:spPr>
          <a:xfrm>
            <a:off x="4883261" y="3423864"/>
            <a:ext cx="3030401" cy="1007864"/>
          </a:xfrm>
          <a:custGeom>
            <a:avLst/>
            <a:gdLst>
              <a:gd name="connsiteX0" fmla="*/ 0 w 2288540"/>
              <a:gd name="connsiteY0" fmla="*/ 0 h 1231900"/>
              <a:gd name="connsiteX1" fmla="*/ 1840227 w 2288540"/>
              <a:gd name="connsiteY1" fmla="*/ 0 h 1231900"/>
              <a:gd name="connsiteX2" fmla="*/ 2288540 w 2288540"/>
              <a:gd name="connsiteY2" fmla="*/ 448313 h 1231900"/>
              <a:gd name="connsiteX3" fmla="*/ 2288540 w 2288540"/>
              <a:gd name="connsiteY3" fmla="*/ 783587 h 1231900"/>
              <a:gd name="connsiteX4" fmla="*/ 1840227 w 2288540"/>
              <a:gd name="connsiteY4" fmla="*/ 1231900 h 1231900"/>
              <a:gd name="connsiteX5" fmla="*/ 0 w 2288540"/>
              <a:gd name="connsiteY5" fmla="*/ 1231900 h 1231900"/>
              <a:gd name="connsiteX6" fmla="*/ 0 w 2288540"/>
              <a:gd name="connsiteY6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8540" h="1231900">
                <a:moveTo>
                  <a:pt x="0" y="0"/>
                </a:moveTo>
                <a:lnTo>
                  <a:pt x="1840227" y="0"/>
                </a:lnTo>
                <a:cubicBezTo>
                  <a:pt x="2087823" y="0"/>
                  <a:pt x="2288540" y="200717"/>
                  <a:pt x="2288540" y="448313"/>
                </a:cubicBezTo>
                <a:lnTo>
                  <a:pt x="2288540" y="783587"/>
                </a:lnTo>
                <a:cubicBezTo>
                  <a:pt x="2288540" y="1031183"/>
                  <a:pt x="2087823" y="1231900"/>
                  <a:pt x="1840227" y="1231900"/>
                </a:cubicBezTo>
                <a:lnTo>
                  <a:pt x="0" y="1231900"/>
                </a:lnTo>
                <a:lnTo>
                  <a:pt x="0" y="0"/>
                </a:lnTo>
                <a:close/>
              </a:path>
            </a:pathLst>
          </a:cu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36">
            <a:extLst>
              <a:ext uri="{FF2B5EF4-FFF2-40B4-BE49-F238E27FC236}">
                <a16:creationId xmlns:a16="http://schemas.microsoft.com/office/drawing/2014/main" id="{EA2B3AD8-5B69-E295-41D6-50A2F93DC795}"/>
              </a:ext>
            </a:extLst>
          </p:cNvPr>
          <p:cNvSpPr/>
          <p:nvPr/>
        </p:nvSpPr>
        <p:spPr>
          <a:xfrm>
            <a:off x="2259829" y="3423864"/>
            <a:ext cx="5129147" cy="1007864"/>
          </a:xfrm>
          <a:custGeom>
            <a:avLst/>
            <a:gdLst>
              <a:gd name="connsiteX0" fmla="*/ 0 w 3873500"/>
              <a:gd name="connsiteY0" fmla="*/ 0 h 1231900"/>
              <a:gd name="connsiteX1" fmla="*/ 3257550 w 3873500"/>
              <a:gd name="connsiteY1" fmla="*/ 0 h 1231900"/>
              <a:gd name="connsiteX2" fmla="*/ 3873500 w 3873500"/>
              <a:gd name="connsiteY2" fmla="*/ 615950 h 1231900"/>
              <a:gd name="connsiteX3" fmla="*/ 3257550 w 3873500"/>
              <a:gd name="connsiteY3" fmla="*/ 1231900 h 1231900"/>
              <a:gd name="connsiteX4" fmla="*/ 0 w 3873500"/>
              <a:gd name="connsiteY4" fmla="*/ 1231900 h 1231900"/>
              <a:gd name="connsiteX5" fmla="*/ 0 w 3873500"/>
              <a:gd name="connsiteY5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3500" h="1231900">
                <a:moveTo>
                  <a:pt x="0" y="0"/>
                </a:moveTo>
                <a:lnTo>
                  <a:pt x="3257550" y="0"/>
                </a:lnTo>
                <a:cubicBezTo>
                  <a:pt x="3597730" y="0"/>
                  <a:pt x="3873500" y="275770"/>
                  <a:pt x="3873500" y="615950"/>
                </a:cubicBezTo>
                <a:cubicBezTo>
                  <a:pt x="3873500" y="956130"/>
                  <a:pt x="3597730" y="1231900"/>
                  <a:pt x="3257550" y="1231900"/>
                </a:cubicBezTo>
                <a:lnTo>
                  <a:pt x="0" y="123190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: Shape 37">
            <a:extLst>
              <a:ext uri="{FF2B5EF4-FFF2-40B4-BE49-F238E27FC236}">
                <a16:creationId xmlns:a16="http://schemas.microsoft.com/office/drawing/2014/main" id="{EB49FC39-7CCE-7CE9-E744-37018C1E1510}"/>
              </a:ext>
            </a:extLst>
          </p:cNvPr>
          <p:cNvSpPr/>
          <p:nvPr/>
        </p:nvSpPr>
        <p:spPr>
          <a:xfrm>
            <a:off x="1647001" y="3496078"/>
            <a:ext cx="612514" cy="863439"/>
          </a:xfrm>
          <a:custGeom>
            <a:avLst/>
            <a:gdLst>
              <a:gd name="connsiteX0" fmla="*/ 0 w 579120"/>
              <a:gd name="connsiteY0" fmla="*/ 0 h 1055371"/>
              <a:gd name="connsiteX1" fmla="*/ 493395 w 579120"/>
              <a:gd name="connsiteY1" fmla="*/ 0 h 1055371"/>
              <a:gd name="connsiteX2" fmla="*/ 579120 w 579120"/>
              <a:gd name="connsiteY2" fmla="*/ 85725 h 1055371"/>
              <a:gd name="connsiteX3" fmla="*/ 579120 w 579120"/>
              <a:gd name="connsiteY3" fmla="*/ 969646 h 1055371"/>
              <a:gd name="connsiteX4" fmla="*/ 493395 w 579120"/>
              <a:gd name="connsiteY4" fmla="*/ 1055371 h 1055371"/>
              <a:gd name="connsiteX5" fmla="*/ 0 w 579120"/>
              <a:gd name="connsiteY5" fmla="*/ 1055371 h 1055371"/>
              <a:gd name="connsiteX6" fmla="*/ 0 w 579120"/>
              <a:gd name="connsiteY6" fmla="*/ 0 h 105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9120" h="1055371">
                <a:moveTo>
                  <a:pt x="0" y="0"/>
                </a:moveTo>
                <a:lnTo>
                  <a:pt x="493395" y="0"/>
                </a:lnTo>
                <a:cubicBezTo>
                  <a:pt x="540740" y="0"/>
                  <a:pt x="579120" y="38380"/>
                  <a:pt x="579120" y="85725"/>
                </a:cubicBezTo>
                <a:lnTo>
                  <a:pt x="579120" y="969646"/>
                </a:lnTo>
                <a:cubicBezTo>
                  <a:pt x="579120" y="1016991"/>
                  <a:pt x="540740" y="1055371"/>
                  <a:pt x="493395" y="1055371"/>
                </a:cubicBezTo>
                <a:lnTo>
                  <a:pt x="0" y="1055371"/>
                </a:lnTo>
                <a:lnTo>
                  <a:pt x="0" y="0"/>
                </a:lnTo>
                <a:close/>
              </a:path>
            </a:pathLst>
          </a:custGeom>
          <a:solidFill>
            <a:srgbClr val="5B9BD5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+mn-cs"/>
            </a:endParaRPr>
          </a:p>
        </p:txBody>
      </p:sp>
      <p:sp>
        <p:nvSpPr>
          <p:cNvPr id="61" name="Isosceles Triangle 38">
            <a:extLst>
              <a:ext uri="{FF2B5EF4-FFF2-40B4-BE49-F238E27FC236}">
                <a16:creationId xmlns:a16="http://schemas.microsoft.com/office/drawing/2014/main" id="{7EDF7816-F47D-7C59-5F31-2CD278189B30}"/>
              </a:ext>
            </a:extLst>
          </p:cNvPr>
          <p:cNvSpPr/>
          <p:nvPr/>
        </p:nvSpPr>
        <p:spPr>
          <a:xfrm>
            <a:off x="1647000" y="3423864"/>
            <a:ext cx="128950" cy="72214"/>
          </a:xfrm>
          <a:prstGeom prst="triangle">
            <a:avLst>
              <a:gd name="adj" fmla="val 98829"/>
            </a:avLst>
          </a:prstGeom>
          <a:solidFill>
            <a:srgbClr val="5B9BD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+mn-cs"/>
            </a:endParaRPr>
          </a:p>
        </p:txBody>
      </p:sp>
      <p:sp>
        <p:nvSpPr>
          <p:cNvPr id="62" name="Isosceles Triangle 39">
            <a:extLst>
              <a:ext uri="{FF2B5EF4-FFF2-40B4-BE49-F238E27FC236}">
                <a16:creationId xmlns:a16="http://schemas.microsoft.com/office/drawing/2014/main" id="{D713387A-BF08-0D1B-6BAE-3AFD716E56DE}"/>
              </a:ext>
            </a:extLst>
          </p:cNvPr>
          <p:cNvSpPr/>
          <p:nvPr/>
        </p:nvSpPr>
        <p:spPr>
          <a:xfrm flipH="1" flipV="1">
            <a:off x="1647000" y="4359516"/>
            <a:ext cx="128950" cy="72214"/>
          </a:xfrm>
          <a:prstGeom prst="triangle">
            <a:avLst>
              <a:gd name="adj" fmla="val 0"/>
            </a:avLst>
          </a:prstGeom>
          <a:solidFill>
            <a:srgbClr val="5B9BD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+mn-cs"/>
            </a:endParaRPr>
          </a:p>
        </p:txBody>
      </p:sp>
      <p:sp>
        <p:nvSpPr>
          <p:cNvPr id="63" name="Oval 40">
            <a:extLst>
              <a:ext uri="{FF2B5EF4-FFF2-40B4-BE49-F238E27FC236}">
                <a16:creationId xmlns:a16="http://schemas.microsoft.com/office/drawing/2014/main" id="{B2C770CD-3921-A6F5-6F53-DFC0A3AB46C3}"/>
              </a:ext>
            </a:extLst>
          </p:cNvPr>
          <p:cNvSpPr/>
          <p:nvPr/>
        </p:nvSpPr>
        <p:spPr>
          <a:xfrm>
            <a:off x="5963745" y="3553743"/>
            <a:ext cx="1210815" cy="74810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32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03</a:t>
            </a:r>
          </a:p>
        </p:txBody>
      </p:sp>
      <p:sp>
        <p:nvSpPr>
          <p:cNvPr id="46" name="TextBox 42">
            <a:extLst>
              <a:ext uri="{FF2B5EF4-FFF2-40B4-BE49-F238E27FC236}">
                <a16:creationId xmlns:a16="http://schemas.microsoft.com/office/drawing/2014/main" id="{9BB4289F-E6D4-3B34-F209-8DAD84080180}"/>
              </a:ext>
            </a:extLst>
          </p:cNvPr>
          <p:cNvSpPr txBox="1"/>
          <p:nvPr/>
        </p:nvSpPr>
        <p:spPr>
          <a:xfrm>
            <a:off x="2416651" y="1221750"/>
            <a:ext cx="3377907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Libre Baskerville" panose="02000000000000000000" pitchFamily="2" charset="0"/>
                <a:ea typeface="Roboto" panose="02000000000000000000" pitchFamily="2" charset="0"/>
                <a:cs typeface="+mn-cs"/>
              </a:rPr>
              <a:t>Poslovni ciljevi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bre Baskerville" panose="02000000000000000000" pitchFamily="2" charset="0"/>
                <a:ea typeface="Roboto" panose="02000000000000000000" pitchFamily="2" charset="0"/>
                <a:cs typeface="+mn-cs"/>
              </a:rPr>
              <a:t>EBITDA, prihodi, marža i RUC…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re Baskerville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47" name="TextBox 43">
            <a:extLst>
              <a:ext uri="{FF2B5EF4-FFF2-40B4-BE49-F238E27FC236}">
                <a16:creationId xmlns:a16="http://schemas.microsoft.com/office/drawing/2014/main" id="{BC78B4F4-5785-0B62-55B8-BEEBB6DA3748}"/>
              </a:ext>
            </a:extLst>
          </p:cNvPr>
          <p:cNvSpPr txBox="1"/>
          <p:nvPr/>
        </p:nvSpPr>
        <p:spPr>
          <a:xfrm>
            <a:off x="2416651" y="2444264"/>
            <a:ext cx="3377907" cy="7819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800" b="1" kern="1200" dirty="0">
                <a:solidFill>
                  <a:srgbClr val="ED7D31"/>
                </a:solidFill>
                <a:latin typeface="Libre Baskerville" panose="02000000000000000000" pitchFamily="2" charset="0"/>
                <a:ea typeface="Roboto" panose="02000000000000000000" pitchFamily="2" charset="0"/>
                <a:cs typeface="+mn-cs"/>
              </a:rPr>
              <a:t>Prodajni ciljevi</a:t>
            </a: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Libre Baskerville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bre Baskerville" panose="02000000000000000000" pitchFamily="2" charset="0"/>
                <a:ea typeface="Roboto" panose="02000000000000000000" pitchFamily="2" charset="0"/>
                <a:cs typeface="+mn-cs"/>
              </a:rPr>
              <a:t>Novi kupci, </a:t>
            </a:r>
            <a:r>
              <a:rPr kumimoji="0" lang="hr-HR" sz="1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bre Baskerville" panose="02000000000000000000" pitchFamily="2" charset="0"/>
                <a:ea typeface="Roboto" panose="02000000000000000000" pitchFamily="2" charset="0"/>
                <a:cs typeface="+mn-cs"/>
              </a:rPr>
              <a:t>cross</a:t>
            </a: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bre Baskerville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hr-HR" sz="1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bre Baskerville" panose="02000000000000000000" pitchFamily="2" charset="0"/>
                <a:ea typeface="Roboto" panose="02000000000000000000" pitchFamily="2" charset="0"/>
                <a:cs typeface="+mn-cs"/>
              </a:rPr>
              <a:t>sell</a:t>
            </a: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bre Baskerville" panose="02000000000000000000" pitchFamily="2" charset="0"/>
                <a:ea typeface="Roboto" panose="02000000000000000000" pitchFamily="2" charset="0"/>
                <a:cs typeface="+mn-cs"/>
              </a:rPr>
              <a:t>, dužina prodajnog ciklusa...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re Baskerville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48" name="TextBox 44">
            <a:extLst>
              <a:ext uri="{FF2B5EF4-FFF2-40B4-BE49-F238E27FC236}">
                <a16:creationId xmlns:a16="http://schemas.microsoft.com/office/drawing/2014/main" id="{3D3D9F26-F6DC-841B-20DF-99CCD518888B}"/>
              </a:ext>
            </a:extLst>
          </p:cNvPr>
          <p:cNvSpPr txBox="1"/>
          <p:nvPr/>
        </p:nvSpPr>
        <p:spPr>
          <a:xfrm>
            <a:off x="2355676" y="3630284"/>
            <a:ext cx="3521324" cy="5603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800" b="1" kern="1200" dirty="0">
                <a:solidFill>
                  <a:srgbClr val="5B9BD5"/>
                </a:solidFill>
                <a:latin typeface="Libre Baskerville" panose="02000000000000000000" pitchFamily="2" charset="0"/>
                <a:ea typeface="Roboto" panose="02000000000000000000" pitchFamily="2" charset="0"/>
                <a:cs typeface="+mn-cs"/>
              </a:rPr>
              <a:t>Prodajne aktivnosti</a:t>
            </a: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Libre Baskerville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bre Baskerville" panose="02000000000000000000" pitchFamily="2" charset="0"/>
                <a:ea typeface="Roboto" panose="02000000000000000000" pitchFamily="2" charset="0"/>
                <a:cs typeface="+mn-cs"/>
              </a:rPr>
              <a:t>Broj </a:t>
            </a:r>
            <a:r>
              <a:rPr kumimoji="0" lang="hr-HR" sz="1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bre Baskerville" panose="02000000000000000000" pitchFamily="2" charset="0"/>
                <a:ea typeface="Roboto" panose="02000000000000000000" pitchFamily="2" charset="0"/>
                <a:cs typeface="+mn-cs"/>
              </a:rPr>
              <a:t>prod</a:t>
            </a:r>
            <a:r>
              <a:rPr lang="hr-HR" sz="1200" kern="1200" dirty="0" err="1">
                <a:solidFill>
                  <a:sysClr val="windowText" lastClr="000000"/>
                </a:solidFill>
                <a:latin typeface="Libre Baskerville" panose="02000000000000000000" pitchFamily="2" charset="0"/>
                <a:ea typeface="Roboto" panose="02000000000000000000" pitchFamily="2" charset="0"/>
                <a:cs typeface="+mn-cs"/>
              </a:rPr>
              <a:t>ajnih</a:t>
            </a: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ibre Baskerville" panose="02000000000000000000" pitchFamily="2" charset="0"/>
                <a:ea typeface="Roboto" panose="02000000000000000000" pitchFamily="2" charset="0"/>
                <a:cs typeface="+mn-cs"/>
              </a:rPr>
              <a:t> sastanaka, broj ponuda… 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re Baskerville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grpSp>
        <p:nvGrpSpPr>
          <p:cNvPr id="49" name="Group 45">
            <a:extLst>
              <a:ext uri="{FF2B5EF4-FFF2-40B4-BE49-F238E27FC236}">
                <a16:creationId xmlns:a16="http://schemas.microsoft.com/office/drawing/2014/main" id="{E59C956A-05B6-73A7-230D-95F3844EA219}"/>
              </a:ext>
            </a:extLst>
          </p:cNvPr>
          <p:cNvGrpSpPr/>
          <p:nvPr/>
        </p:nvGrpSpPr>
        <p:grpSpPr>
          <a:xfrm>
            <a:off x="882000" y="1369637"/>
            <a:ext cx="484339" cy="299250"/>
            <a:chOff x="1909535" y="1851478"/>
            <a:chExt cx="491672" cy="491672"/>
          </a:xfrm>
        </p:grpSpPr>
        <p:sp>
          <p:nvSpPr>
            <p:cNvPr id="56" name="Oval 41">
              <a:extLst>
                <a:ext uri="{FF2B5EF4-FFF2-40B4-BE49-F238E27FC236}">
                  <a16:creationId xmlns:a16="http://schemas.microsoft.com/office/drawing/2014/main" id="{7B9213B5-2F3E-56AA-B673-9ED00205008C}"/>
                </a:ext>
              </a:extLst>
            </p:cNvPr>
            <p:cNvSpPr/>
            <p:nvPr/>
          </p:nvSpPr>
          <p:spPr>
            <a:xfrm>
              <a:off x="1909535" y="1851478"/>
              <a:ext cx="491672" cy="491672"/>
            </a:xfrm>
            <a:prstGeom prst="ellipse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endParaRPr>
            </a:p>
          </p:txBody>
        </p:sp>
        <p:sp>
          <p:nvSpPr>
            <p:cNvPr id="57" name="Oval 46">
              <a:extLst>
                <a:ext uri="{FF2B5EF4-FFF2-40B4-BE49-F238E27FC236}">
                  <a16:creationId xmlns:a16="http://schemas.microsoft.com/office/drawing/2014/main" id="{3C09F95C-90ED-59D5-0553-A7407ABF4264}"/>
                </a:ext>
              </a:extLst>
            </p:cNvPr>
            <p:cNvSpPr/>
            <p:nvPr/>
          </p:nvSpPr>
          <p:spPr>
            <a:xfrm>
              <a:off x="2002064" y="1944007"/>
              <a:ext cx="306615" cy="30661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50" name="Group 48">
            <a:extLst>
              <a:ext uri="{FF2B5EF4-FFF2-40B4-BE49-F238E27FC236}">
                <a16:creationId xmlns:a16="http://schemas.microsoft.com/office/drawing/2014/main" id="{963565D6-9C32-1C24-B0CE-EA8C7D12AB67}"/>
              </a:ext>
            </a:extLst>
          </p:cNvPr>
          <p:cNvGrpSpPr/>
          <p:nvPr/>
        </p:nvGrpSpPr>
        <p:grpSpPr>
          <a:xfrm>
            <a:off x="882000" y="2592151"/>
            <a:ext cx="484339" cy="299250"/>
            <a:chOff x="1909535" y="1851478"/>
            <a:chExt cx="491672" cy="491672"/>
          </a:xfrm>
        </p:grpSpPr>
        <p:sp>
          <p:nvSpPr>
            <p:cNvPr id="54" name="Oval 49">
              <a:extLst>
                <a:ext uri="{FF2B5EF4-FFF2-40B4-BE49-F238E27FC236}">
                  <a16:creationId xmlns:a16="http://schemas.microsoft.com/office/drawing/2014/main" id="{867CA4F5-C431-A6DA-7C66-A4AC0D007013}"/>
                </a:ext>
              </a:extLst>
            </p:cNvPr>
            <p:cNvSpPr/>
            <p:nvPr/>
          </p:nvSpPr>
          <p:spPr>
            <a:xfrm>
              <a:off x="1909535" y="1851478"/>
              <a:ext cx="491672" cy="491672"/>
            </a:xfrm>
            <a:prstGeom prst="ellipse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endParaRPr>
            </a:p>
          </p:txBody>
        </p:sp>
        <p:sp>
          <p:nvSpPr>
            <p:cNvPr id="55" name="Oval 50">
              <a:extLst>
                <a:ext uri="{FF2B5EF4-FFF2-40B4-BE49-F238E27FC236}">
                  <a16:creationId xmlns:a16="http://schemas.microsoft.com/office/drawing/2014/main" id="{BF87B92E-4FD5-ED28-E72A-F27EE2EBF2AE}"/>
                </a:ext>
              </a:extLst>
            </p:cNvPr>
            <p:cNvSpPr/>
            <p:nvPr/>
          </p:nvSpPr>
          <p:spPr>
            <a:xfrm>
              <a:off x="2002064" y="1944007"/>
              <a:ext cx="306615" cy="30661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51" name="Group 51">
            <a:extLst>
              <a:ext uri="{FF2B5EF4-FFF2-40B4-BE49-F238E27FC236}">
                <a16:creationId xmlns:a16="http://schemas.microsoft.com/office/drawing/2014/main" id="{9E5972C5-A8D7-3144-2244-C26157DDF245}"/>
              </a:ext>
            </a:extLst>
          </p:cNvPr>
          <p:cNvGrpSpPr/>
          <p:nvPr/>
        </p:nvGrpSpPr>
        <p:grpSpPr>
          <a:xfrm>
            <a:off x="882000" y="3778172"/>
            <a:ext cx="484339" cy="299250"/>
            <a:chOff x="1909535" y="1851478"/>
            <a:chExt cx="491672" cy="491672"/>
          </a:xfrm>
        </p:grpSpPr>
        <p:sp>
          <p:nvSpPr>
            <p:cNvPr id="52" name="Oval 52">
              <a:extLst>
                <a:ext uri="{FF2B5EF4-FFF2-40B4-BE49-F238E27FC236}">
                  <a16:creationId xmlns:a16="http://schemas.microsoft.com/office/drawing/2014/main" id="{8881D696-0ADA-B9DD-1757-E84D657BA9FC}"/>
                </a:ext>
              </a:extLst>
            </p:cNvPr>
            <p:cNvSpPr/>
            <p:nvPr/>
          </p:nvSpPr>
          <p:spPr>
            <a:xfrm>
              <a:off x="1909535" y="1851478"/>
              <a:ext cx="491672" cy="491672"/>
            </a:xfrm>
            <a:prstGeom prst="ellipse">
              <a:avLst/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endParaRPr>
            </a:p>
          </p:txBody>
        </p:sp>
        <p:sp>
          <p:nvSpPr>
            <p:cNvPr id="53" name="Oval 53">
              <a:extLst>
                <a:ext uri="{FF2B5EF4-FFF2-40B4-BE49-F238E27FC236}">
                  <a16:creationId xmlns:a16="http://schemas.microsoft.com/office/drawing/2014/main" id="{B5EEEFA1-178A-E1D7-59DE-4B8390AD3222}"/>
                </a:ext>
              </a:extLst>
            </p:cNvPr>
            <p:cNvSpPr/>
            <p:nvPr/>
          </p:nvSpPr>
          <p:spPr>
            <a:xfrm>
              <a:off x="2002064" y="1944007"/>
              <a:ext cx="306615" cy="30661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endParaRPr>
            </a:p>
          </p:txBody>
        </p:sp>
      </p:grpSp>
      <p:cxnSp>
        <p:nvCxnSpPr>
          <p:cNvPr id="76" name="Raven puščični povezovalnik 75">
            <a:extLst>
              <a:ext uri="{FF2B5EF4-FFF2-40B4-BE49-F238E27FC236}">
                <a16:creationId xmlns:a16="http://schemas.microsoft.com/office/drawing/2014/main" id="{CD843B6B-36F4-5FF6-47BD-73A7DFDC2183}"/>
              </a:ext>
            </a:extLst>
          </p:cNvPr>
          <p:cNvCxnSpPr>
            <a:cxnSpLocks/>
            <a:stCxn id="56" idx="4"/>
            <a:endCxn id="54" idx="0"/>
          </p:cNvCxnSpPr>
          <p:nvPr/>
        </p:nvCxnSpPr>
        <p:spPr>
          <a:xfrm>
            <a:off x="1124170" y="1668887"/>
            <a:ext cx="0" cy="923264"/>
          </a:xfrm>
          <a:prstGeom prst="straightConnector1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77" name="Raven puščični povezovalnik 76">
            <a:extLst>
              <a:ext uri="{FF2B5EF4-FFF2-40B4-BE49-F238E27FC236}">
                <a16:creationId xmlns:a16="http://schemas.microsoft.com/office/drawing/2014/main" id="{75DE89C9-DEDD-2FC9-D811-1E1CF17E8D14}"/>
              </a:ext>
            </a:extLst>
          </p:cNvPr>
          <p:cNvCxnSpPr>
            <a:cxnSpLocks/>
            <a:stCxn id="54" idx="4"/>
            <a:endCxn id="52" idx="0"/>
          </p:cNvCxnSpPr>
          <p:nvPr/>
        </p:nvCxnSpPr>
        <p:spPr>
          <a:xfrm>
            <a:off x="1124170" y="2891401"/>
            <a:ext cx="0" cy="886771"/>
          </a:xfrm>
          <a:prstGeom prst="straightConnector1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  <a:headEnd type="triangle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22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Naslov 2">
            <a:extLst>
              <a:ext uri="{FF2B5EF4-FFF2-40B4-BE49-F238E27FC236}">
                <a16:creationId xmlns:a16="http://schemas.microsoft.com/office/drawing/2014/main" id="{48F7EF41-96AA-9240-1732-9311659D6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39750"/>
            <a:ext cx="7704000" cy="432000"/>
          </a:xfrm>
        </p:spPr>
        <p:txBody>
          <a:bodyPr/>
          <a:lstStyle/>
          <a:p>
            <a:pPr algn="ctr"/>
            <a:r>
              <a:rPr lang="sl-SI" sz="2800" dirty="0"/>
              <a:t>Poslovni </a:t>
            </a:r>
            <a:r>
              <a:rPr lang="sl-SI" sz="2800" dirty="0" err="1"/>
              <a:t>ciljevi</a:t>
            </a:r>
            <a:endParaRPr lang="sl-SI" sz="2800" dirty="0"/>
          </a:p>
        </p:txBody>
      </p:sp>
      <p:sp>
        <p:nvSpPr>
          <p:cNvPr id="6" name="Označba mesta besedila 1">
            <a:extLst>
              <a:ext uri="{FF2B5EF4-FFF2-40B4-BE49-F238E27FC236}">
                <a16:creationId xmlns:a16="http://schemas.microsoft.com/office/drawing/2014/main" id="{1440B1C0-2AD4-E805-78A3-99ACDAB30E82}"/>
              </a:ext>
            </a:extLst>
          </p:cNvPr>
          <p:cNvSpPr txBox="1">
            <a:spLocks/>
          </p:cNvSpPr>
          <p:nvPr/>
        </p:nvSpPr>
        <p:spPr>
          <a:xfrm>
            <a:off x="720000" y="1015329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l-SI" sz="2000" b="1" dirty="0">
                <a:latin typeface="Libre Baskerville" panose="02000000000000000000" pitchFamily="2" charset="0"/>
              </a:rPr>
              <a:t>Prodaja</a:t>
            </a:r>
            <a:r>
              <a:rPr lang="sl-SI" sz="2000" dirty="0">
                <a:latin typeface="Libre Baskerville" panose="02000000000000000000" pitchFamily="2" charset="0"/>
              </a:rPr>
              <a:t> (</a:t>
            </a:r>
            <a:r>
              <a:rPr lang="sl-SI" sz="2000" dirty="0" err="1">
                <a:latin typeface="Libre Baskerville" panose="02000000000000000000" pitchFamily="2" charset="0"/>
              </a:rPr>
              <a:t>vrijednost</a:t>
            </a:r>
            <a:r>
              <a:rPr lang="sl-SI" sz="2000" dirty="0">
                <a:latin typeface="Libre Baskerville" panose="02000000000000000000" pitchFamily="2" charset="0"/>
              </a:rPr>
              <a:t>, količina, rast prodaje, prodaja po </a:t>
            </a:r>
            <a:r>
              <a:rPr lang="sl-SI" sz="2000" dirty="0" err="1">
                <a:latin typeface="Libre Baskerville" panose="02000000000000000000" pitchFamily="2" charset="0"/>
              </a:rPr>
              <a:t>prodavaču</a:t>
            </a:r>
            <a:r>
              <a:rPr lang="sl-SI" sz="2000" dirty="0">
                <a:latin typeface="Libre Baskerville" panose="02000000000000000000" pitchFamily="2" charset="0"/>
              </a:rPr>
              <a:t>…)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l-SI" sz="2000" b="1" dirty="0">
                <a:latin typeface="Libre Baskerville" panose="02000000000000000000" pitchFamily="2" charset="0"/>
              </a:rPr>
              <a:t>Dobit</a:t>
            </a:r>
            <a:r>
              <a:rPr lang="sl-SI" sz="2000" dirty="0">
                <a:latin typeface="Libre Baskerville" panose="02000000000000000000" pitchFamily="2" charset="0"/>
              </a:rPr>
              <a:t> (EBITDA, marža, RUC, ROS…)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l-SI" sz="2000" b="1" dirty="0">
                <a:latin typeface="Libre Baskerville" panose="02000000000000000000" pitchFamily="2" charset="0"/>
              </a:rPr>
              <a:t>Kupci</a:t>
            </a:r>
            <a:r>
              <a:rPr lang="sl-SI" sz="2000" dirty="0">
                <a:latin typeface="Libre Baskerville" panose="02000000000000000000" pitchFamily="2" charset="0"/>
              </a:rPr>
              <a:t> (NPC, CSI, LVC, broj </a:t>
            </a:r>
            <a:r>
              <a:rPr lang="sl-SI" sz="2000" dirty="0" err="1">
                <a:latin typeface="Libre Baskerville" panose="02000000000000000000" pitchFamily="2" charset="0"/>
              </a:rPr>
              <a:t>preporuka</a:t>
            </a:r>
            <a:r>
              <a:rPr lang="sl-SI" sz="2000" dirty="0">
                <a:latin typeface="Libre Baskerville" panose="02000000000000000000" pitchFamily="2" charset="0"/>
              </a:rPr>
              <a:t>…)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l-SI" sz="2000" b="1" dirty="0" err="1">
                <a:latin typeface="Libre Baskerville" panose="02000000000000000000" pitchFamily="2" charset="0"/>
              </a:rPr>
              <a:t>Zaposlenici</a:t>
            </a:r>
            <a:r>
              <a:rPr lang="sl-SI" sz="2000" dirty="0">
                <a:latin typeface="Libre Baskerville" panose="02000000000000000000" pitchFamily="2" charset="0"/>
              </a:rPr>
              <a:t> (ESI, </a:t>
            </a:r>
            <a:r>
              <a:rPr lang="sl-SI" sz="2000" dirty="0" err="1">
                <a:latin typeface="Libre Baskerville" panose="02000000000000000000" pitchFamily="2" charset="0"/>
              </a:rPr>
              <a:t>Engagement</a:t>
            </a:r>
            <a:r>
              <a:rPr lang="sl-SI" sz="2000" dirty="0">
                <a:latin typeface="Libre Baskerville" panose="02000000000000000000" pitchFamily="2" charset="0"/>
              </a:rPr>
              <a:t> </a:t>
            </a:r>
            <a:r>
              <a:rPr lang="sl-SI" sz="2000" dirty="0" err="1">
                <a:latin typeface="Libre Baskerville" panose="02000000000000000000" pitchFamily="2" charset="0"/>
              </a:rPr>
              <a:t>Index</a:t>
            </a:r>
            <a:r>
              <a:rPr lang="sl-SI" sz="2000" dirty="0">
                <a:latin typeface="Libre Baskerville" panose="02000000000000000000" pitchFamily="2" charset="0"/>
              </a:rPr>
              <a:t>, </a:t>
            </a:r>
            <a:r>
              <a:rPr lang="sl-SI" sz="2000" dirty="0" err="1">
                <a:latin typeface="Libre Baskerville" panose="02000000000000000000" pitchFamily="2" charset="0"/>
              </a:rPr>
              <a:t>Intent</a:t>
            </a:r>
            <a:r>
              <a:rPr lang="sl-SI" sz="2000" dirty="0">
                <a:latin typeface="Libre Baskerville" panose="02000000000000000000" pitchFamily="2" charset="0"/>
              </a:rPr>
              <a:t> to </a:t>
            </a:r>
            <a:r>
              <a:rPr lang="sl-SI" sz="2000" dirty="0" err="1">
                <a:latin typeface="Libre Baskerville" panose="02000000000000000000" pitchFamily="2" charset="0"/>
              </a:rPr>
              <a:t>stay</a:t>
            </a:r>
            <a:r>
              <a:rPr lang="sl-SI" sz="2000" dirty="0">
                <a:latin typeface="Libre Baskerville" panose="02000000000000000000" pitchFamily="2" charset="0"/>
              </a:rPr>
              <a:t> </a:t>
            </a:r>
            <a:r>
              <a:rPr lang="sl-SI" sz="2000" dirty="0" err="1">
                <a:latin typeface="Libre Baskerville" panose="02000000000000000000" pitchFamily="2" charset="0"/>
              </a:rPr>
              <a:t>Index</a:t>
            </a:r>
            <a:r>
              <a:rPr lang="sl-SI" sz="2000" dirty="0">
                <a:latin typeface="Libre Baskerville" panose="02000000000000000000" pitchFamily="2" charset="0"/>
              </a:rPr>
              <a:t>…)</a:t>
            </a:r>
          </a:p>
        </p:txBody>
      </p:sp>
    </p:spTree>
    <p:extLst>
      <p:ext uri="{BB962C8B-B14F-4D97-AF65-F5344CB8AC3E}">
        <p14:creationId xmlns:p14="http://schemas.microsoft.com/office/powerpoint/2010/main" val="2593331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D36AC095-AA3B-152C-1D39-56F970BDE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60138"/>
            <a:ext cx="8640960" cy="432000"/>
          </a:xfrm>
        </p:spPr>
        <p:txBody>
          <a:bodyPr/>
          <a:lstStyle/>
          <a:p>
            <a:r>
              <a:rPr lang="hr-HR" sz="2800" dirty="0"/>
              <a:t>Prodajni ciljevi</a:t>
            </a:r>
            <a:endParaRPr lang="hr-HR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AA5F3941-980C-867D-A5A7-9C8C829C10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697807"/>
              </p:ext>
            </p:extLst>
          </p:nvPr>
        </p:nvGraphicFramePr>
        <p:xfrm>
          <a:off x="158833" y="1131750"/>
          <a:ext cx="8826333" cy="2941523"/>
        </p:xfrm>
        <a:graphic>
          <a:graphicData uri="http://schemas.openxmlformats.org/drawingml/2006/table">
            <a:tbl>
              <a:tblPr firstRow="1" bandRow="1">
                <a:tableStyleId>{03A9CD56-4BAC-4FB2-A69F-E3264A9BAA93}</a:tableStyleId>
              </a:tblPr>
              <a:tblGrid>
                <a:gridCol w="2211334">
                  <a:extLst>
                    <a:ext uri="{9D8B030D-6E8A-4147-A177-3AD203B41FA5}">
                      <a16:colId xmlns:a16="http://schemas.microsoft.com/office/drawing/2014/main" val="159722276"/>
                    </a:ext>
                  </a:extLst>
                </a:gridCol>
                <a:gridCol w="3236833">
                  <a:extLst>
                    <a:ext uri="{9D8B030D-6E8A-4147-A177-3AD203B41FA5}">
                      <a16:colId xmlns:a16="http://schemas.microsoft.com/office/drawing/2014/main" val="1900498135"/>
                    </a:ext>
                  </a:extLst>
                </a:gridCol>
                <a:gridCol w="3378166">
                  <a:extLst>
                    <a:ext uri="{9D8B030D-6E8A-4147-A177-3AD203B41FA5}">
                      <a16:colId xmlns:a16="http://schemas.microsoft.com/office/drawing/2014/main" val="1972387041"/>
                    </a:ext>
                  </a:extLst>
                </a:gridCol>
              </a:tblGrid>
              <a:tr h="442163">
                <a:tc>
                  <a:txBody>
                    <a:bodyPr/>
                    <a:lstStyle/>
                    <a:p>
                      <a:r>
                        <a:rPr lang="hr-HR" sz="1600" b="1" noProof="0" dirty="0">
                          <a:latin typeface="Libre Baskerville" panose="02000000000000000000" pitchFamily="2" charset="0"/>
                        </a:rPr>
                        <a:t>Prodajni cilj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b="1" noProof="0" dirty="0">
                          <a:latin typeface="Libre Baskerville" panose="02000000000000000000" pitchFamily="2" charset="0"/>
                        </a:rPr>
                        <a:t>Ključno pitanje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b="1" noProof="0" dirty="0">
                          <a:latin typeface="Libre Baskerville" panose="02000000000000000000" pitchFamily="2" charset="0"/>
                        </a:rPr>
                        <a:t>Vrste kriterija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13594839"/>
                  </a:ext>
                </a:extLst>
              </a:tr>
              <a:tr h="502837"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Pokrivanje tržišta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Imamo li dovoljno prodavača, da efikasno pokrivamo tržište? 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Raspolaganje prodajnih resursa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Efikasnost prodajnih resursa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99600214"/>
                  </a:ext>
                </a:extLst>
              </a:tr>
              <a:tr h="400408"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Sposobnost prodajne ekipe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Imaju li prodavači kompetencije za uspješnu prodaju?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Znanje i vještine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Efikasnost prodajnog procesa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Efikasnost pregovaranja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804949"/>
                  </a:ext>
                </a:extLst>
              </a:tr>
              <a:tr h="400408"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Fokus na kupca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Stječu li prodavači uspješno, zadržavaju i razvijaju kupce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Stizanje novih kupaca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Zadržavanje i razvijanje kupaca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Upravljanje s segmentima 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85440194"/>
                  </a:ext>
                </a:extLst>
              </a:tr>
              <a:tr h="487163"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Fokus na produkte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Prodaju li prodavači proizvode, koji su u interesu tvrtke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Vrijednost poslova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Efikasnost produkata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54548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159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4568504B-C095-1DE4-690F-252EE62CE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60138"/>
            <a:ext cx="8640960" cy="432000"/>
          </a:xfrm>
        </p:spPr>
        <p:txBody>
          <a:bodyPr/>
          <a:lstStyle/>
          <a:p>
            <a:r>
              <a:rPr lang="sl-SI" dirty="0"/>
              <a:t>Prodajne aktivnosti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D879ACAF-C9D5-EFA7-B288-2EE9264601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102506"/>
              </p:ext>
            </p:extLst>
          </p:nvPr>
        </p:nvGraphicFramePr>
        <p:xfrm>
          <a:off x="158833" y="996750"/>
          <a:ext cx="8826333" cy="3581603"/>
        </p:xfrm>
        <a:graphic>
          <a:graphicData uri="http://schemas.openxmlformats.org/drawingml/2006/table">
            <a:tbl>
              <a:tblPr firstRow="1" bandRow="1">
                <a:tableStyleId>{03A9CD56-4BAC-4FB2-A69F-E3264A9BAA93}</a:tableStyleId>
              </a:tblPr>
              <a:tblGrid>
                <a:gridCol w="2211334">
                  <a:extLst>
                    <a:ext uri="{9D8B030D-6E8A-4147-A177-3AD203B41FA5}">
                      <a16:colId xmlns:a16="http://schemas.microsoft.com/office/drawing/2014/main" val="159722276"/>
                    </a:ext>
                  </a:extLst>
                </a:gridCol>
                <a:gridCol w="2291833">
                  <a:extLst>
                    <a:ext uri="{9D8B030D-6E8A-4147-A177-3AD203B41FA5}">
                      <a16:colId xmlns:a16="http://schemas.microsoft.com/office/drawing/2014/main" val="1900498135"/>
                    </a:ext>
                  </a:extLst>
                </a:gridCol>
                <a:gridCol w="4323166">
                  <a:extLst>
                    <a:ext uri="{9D8B030D-6E8A-4147-A177-3AD203B41FA5}">
                      <a16:colId xmlns:a16="http://schemas.microsoft.com/office/drawing/2014/main" val="1972387041"/>
                    </a:ext>
                  </a:extLst>
                </a:gridCol>
              </a:tblGrid>
              <a:tr h="442163">
                <a:tc>
                  <a:txBody>
                    <a:bodyPr/>
                    <a:lstStyle/>
                    <a:p>
                      <a:r>
                        <a:rPr lang="hr-HR" sz="1600" b="1" noProof="0" dirty="0">
                          <a:latin typeface="Libre Baskerville" panose="02000000000000000000" pitchFamily="2" charset="0"/>
                        </a:rPr>
                        <a:t>Prodajna aktivnost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b="1" noProof="0" dirty="0">
                          <a:latin typeface="Libre Baskerville" panose="02000000000000000000" pitchFamily="2" charset="0"/>
                        </a:rPr>
                        <a:t>Ključno pitanje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b="1" noProof="0" dirty="0" err="1">
                          <a:latin typeface="Libre Baskerville" panose="02000000000000000000" pitchFamily="2" charset="0"/>
                        </a:rPr>
                        <a:t>KPIs</a:t>
                      </a:r>
                      <a:endParaRPr lang="hr-HR" sz="1600" b="1" noProof="0" dirty="0">
                        <a:latin typeface="Libre Baskerville" panose="02000000000000000000" pitchFamily="2" charset="0"/>
                      </a:endParaRP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13594839"/>
                  </a:ext>
                </a:extLst>
              </a:tr>
              <a:tr h="502837"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Pokrivanje teritorija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Kako kvalitetno prodavači pokrivaju svoja područja? 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Broj sastanaka na dan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Vrijeme putovanja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Broj prodajnih aktivnosti po kupcu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99600214"/>
                  </a:ext>
                </a:extLst>
              </a:tr>
              <a:tr h="400408"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Upravljanje s kupcima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Maksimiziramo li koristi za svoje kupce?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Broj plana razvoja kupaca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Broj plana razvoja kupaca, koji se provodi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Frekvencija posjeta ključnim kupcima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804949"/>
                  </a:ext>
                </a:extLst>
              </a:tr>
              <a:tr h="400408"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Upravljanje prodajnim procesom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Koliko učinkovito provodimo proces prodaje?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Broj kvalifikacija prodajnih prilika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Broj novih prilika u procesu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Broj ponuda 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85440194"/>
                  </a:ext>
                </a:extLst>
              </a:tr>
              <a:tr h="487163"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Vođenje prodajnog sastanka (poziva)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Koliko naših prodajnih sastanaka se završi s prodajom?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Broj sastanaka na koje se prodavači pripreme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Metrike izvođenja prodajnog sastanka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Upotreba prodajnih alata</a:t>
                      </a: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54548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9450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7B65790C-04A2-5C73-1271-C2096A4F55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Zlatno pravilo: </a:t>
            </a:r>
            <a:r>
              <a:rPr lang="hr-HR" b="1" dirty="0">
                <a:solidFill>
                  <a:srgbClr val="FF0000"/>
                </a:solidFill>
              </a:rPr>
              <a:t>velik broj KPI vodi do toga, da imamo ogromne informacija o prodaji, s kojima ne znamo točno </a:t>
            </a:r>
            <a:r>
              <a:rPr lang="hr-HR" b="1">
                <a:solidFill>
                  <a:srgbClr val="FF0000"/>
                </a:solidFill>
              </a:rPr>
              <a:t>što raditi. </a:t>
            </a:r>
            <a:r>
              <a:rPr lang="hr-HR" b="1" dirty="0">
                <a:solidFill>
                  <a:srgbClr val="FF0000"/>
                </a:solidFill>
              </a:rPr>
              <a:t>S tim izgubimo svrhu performance managementa – FOKUS.</a:t>
            </a:r>
          </a:p>
          <a:p>
            <a:endParaRPr lang="hr-HR" dirty="0"/>
          </a:p>
          <a:p>
            <a:endParaRPr lang="hr-HR" dirty="0"/>
          </a:p>
          <a:p>
            <a:r>
              <a:rPr lang="hr-HR" dirty="0"/>
              <a:t>Vrstu i broj </a:t>
            </a:r>
            <a:r>
              <a:rPr lang="hr-HR" b="1" dirty="0"/>
              <a:t>poslovnih ciljeva </a:t>
            </a:r>
            <a:r>
              <a:rPr lang="hr-HR" dirty="0"/>
              <a:t>najčešće određuje top management.</a:t>
            </a:r>
          </a:p>
          <a:p>
            <a:endParaRPr lang="hr-HR" dirty="0"/>
          </a:p>
          <a:p>
            <a:endParaRPr lang="hr-HR" dirty="0"/>
          </a:p>
          <a:p>
            <a:r>
              <a:rPr lang="hr-HR" dirty="0"/>
              <a:t>Za svaki poslovni cilj odaberimo 1-3 najvažnija </a:t>
            </a:r>
            <a:r>
              <a:rPr lang="hr-HR" b="1" dirty="0"/>
              <a:t>prodajna cilja</a:t>
            </a:r>
            <a:r>
              <a:rPr lang="hr-HR" dirty="0"/>
              <a:t>.</a:t>
            </a:r>
          </a:p>
          <a:p>
            <a:endParaRPr lang="hr-HR" dirty="0"/>
          </a:p>
          <a:p>
            <a:endParaRPr lang="hr-HR" dirty="0"/>
          </a:p>
          <a:p>
            <a:r>
              <a:rPr lang="hr-HR" dirty="0"/>
              <a:t>Za svaku prodajni cilj odaberimo 1-3 najvažnije </a:t>
            </a:r>
            <a:r>
              <a:rPr lang="hr-HR" b="1" dirty="0"/>
              <a:t>prodajne aktivnosti</a:t>
            </a:r>
            <a:r>
              <a:rPr lang="hr-HR" dirty="0"/>
              <a:t>. </a:t>
            </a:r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FC419D08-C764-AB73-F6F5-8BD079748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66515"/>
            <a:ext cx="8640960" cy="432000"/>
          </a:xfrm>
        </p:spPr>
        <p:txBody>
          <a:bodyPr/>
          <a:lstStyle/>
          <a:p>
            <a:r>
              <a:rPr lang="hr-HR" dirty="0"/>
              <a:t>Koliko kriterija nam je potrebno</a:t>
            </a:r>
          </a:p>
        </p:txBody>
      </p:sp>
    </p:spTree>
    <p:extLst>
      <p:ext uri="{BB962C8B-B14F-4D97-AF65-F5344CB8AC3E}">
        <p14:creationId xmlns:p14="http://schemas.microsoft.com/office/powerpoint/2010/main" val="3350855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8"/>
          <p:cNvSpPr txBox="1">
            <a:spLocks noGrp="1"/>
          </p:cNvSpPr>
          <p:nvPr>
            <p:ph type="title"/>
          </p:nvPr>
        </p:nvSpPr>
        <p:spPr>
          <a:xfrm>
            <a:off x="103262" y="1678775"/>
            <a:ext cx="8924175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400" dirty="0"/>
              <a:t>Postavljanje </a:t>
            </a:r>
            <a:r>
              <a:rPr lang="sl-SI" sz="3400" dirty="0" err="1"/>
              <a:t>ciljeva</a:t>
            </a:r>
            <a:endParaRPr sz="3400" dirty="0"/>
          </a:p>
        </p:txBody>
      </p:sp>
      <p:sp>
        <p:nvSpPr>
          <p:cNvPr id="274" name="Google Shape;274;p38"/>
          <p:cNvSpPr txBox="1">
            <a:spLocks noGrp="1"/>
          </p:cNvSpPr>
          <p:nvPr>
            <p:ph type="title" idx="2"/>
          </p:nvPr>
        </p:nvSpPr>
        <p:spPr>
          <a:xfrm>
            <a:off x="3228000" y="540000"/>
            <a:ext cx="2688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sl-SI" dirty="0"/>
              <a:t>2</a:t>
            </a:r>
            <a:endParaRPr dirty="0"/>
          </a:p>
        </p:txBody>
      </p:sp>
      <p:cxnSp>
        <p:nvCxnSpPr>
          <p:cNvPr id="275" name="Google Shape;275;p38"/>
          <p:cNvCxnSpPr/>
          <p:nvPr/>
        </p:nvCxnSpPr>
        <p:spPr>
          <a:xfrm>
            <a:off x="1871400" y="2561740"/>
            <a:ext cx="5401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8" name="Skupina 57">
            <a:extLst>
              <a:ext uri="{FF2B5EF4-FFF2-40B4-BE49-F238E27FC236}">
                <a16:creationId xmlns:a16="http://schemas.microsoft.com/office/drawing/2014/main" id="{BE8EEE95-367B-20DB-CC7C-FCC65B8557A4}"/>
              </a:ext>
            </a:extLst>
          </p:cNvPr>
          <p:cNvGrpSpPr/>
          <p:nvPr/>
        </p:nvGrpSpPr>
        <p:grpSpPr>
          <a:xfrm>
            <a:off x="-850481" y="3201750"/>
            <a:ext cx="10027016" cy="1777200"/>
            <a:chOff x="-861808" y="3161375"/>
            <a:chExt cx="10027016" cy="1777200"/>
          </a:xfrm>
        </p:grpSpPr>
        <p:sp>
          <p:nvSpPr>
            <p:cNvPr id="59" name="Google Shape;276;p38">
              <a:extLst>
                <a:ext uri="{FF2B5EF4-FFF2-40B4-BE49-F238E27FC236}">
                  <a16:creationId xmlns:a16="http://schemas.microsoft.com/office/drawing/2014/main" id="{9E8533A0-86F2-9765-EFD5-7405F04C38CC}"/>
                </a:ext>
              </a:extLst>
            </p:cNvPr>
            <p:cNvSpPr/>
            <p:nvPr/>
          </p:nvSpPr>
          <p:spPr>
            <a:xfrm flipH="1">
              <a:off x="5573400" y="43439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grpSp>
          <p:nvGrpSpPr>
            <p:cNvPr id="60" name="Google Shape;289;p38">
              <a:extLst>
                <a:ext uri="{FF2B5EF4-FFF2-40B4-BE49-F238E27FC236}">
                  <a16:creationId xmlns:a16="http://schemas.microsoft.com/office/drawing/2014/main" id="{01994FAF-D621-6D21-8591-D052233D56D6}"/>
                </a:ext>
              </a:extLst>
            </p:cNvPr>
            <p:cNvGrpSpPr/>
            <p:nvPr/>
          </p:nvGrpSpPr>
          <p:grpSpPr>
            <a:xfrm>
              <a:off x="2668350" y="4471188"/>
              <a:ext cx="340175" cy="340175"/>
              <a:chOff x="3274538" y="1569075"/>
              <a:chExt cx="340175" cy="340175"/>
            </a:xfrm>
          </p:grpSpPr>
          <p:sp>
            <p:nvSpPr>
              <p:cNvPr id="353" name="Google Shape;290;p38">
                <a:extLst>
                  <a:ext uri="{FF2B5EF4-FFF2-40B4-BE49-F238E27FC236}">
                    <a16:creationId xmlns:a16="http://schemas.microsoft.com/office/drawing/2014/main" id="{D4DBAB9A-0E51-6E3D-41E4-155B85185B12}"/>
                  </a:ext>
                </a:extLst>
              </p:cNvPr>
              <p:cNvSpPr/>
              <p:nvPr/>
            </p:nvSpPr>
            <p:spPr>
              <a:xfrm>
                <a:off x="3274538" y="1569075"/>
                <a:ext cx="340175" cy="340175"/>
              </a:xfrm>
              <a:custGeom>
                <a:avLst/>
                <a:gdLst/>
                <a:ahLst/>
                <a:cxnLst/>
                <a:rect l="l" t="t" r="r" b="b"/>
                <a:pathLst>
                  <a:path w="13607" h="13607" extrusionOk="0">
                    <a:moveTo>
                      <a:pt x="9992" y="532"/>
                    </a:moveTo>
                    <a:cubicBezTo>
                      <a:pt x="10139" y="532"/>
                      <a:pt x="10257" y="651"/>
                      <a:pt x="10257" y="798"/>
                    </a:cubicBezTo>
                    <a:lnTo>
                      <a:pt x="10257" y="1064"/>
                    </a:lnTo>
                    <a:lnTo>
                      <a:pt x="8398" y="1064"/>
                    </a:lnTo>
                    <a:cubicBezTo>
                      <a:pt x="8251" y="1064"/>
                      <a:pt x="8132" y="1183"/>
                      <a:pt x="8132" y="1328"/>
                    </a:cubicBezTo>
                    <a:lnTo>
                      <a:pt x="5474" y="1328"/>
                    </a:lnTo>
                    <a:cubicBezTo>
                      <a:pt x="5474" y="1183"/>
                      <a:pt x="5355" y="1064"/>
                      <a:pt x="5208" y="1064"/>
                    </a:cubicBezTo>
                    <a:lnTo>
                      <a:pt x="3349" y="1064"/>
                    </a:lnTo>
                    <a:lnTo>
                      <a:pt x="3349" y="798"/>
                    </a:lnTo>
                    <a:cubicBezTo>
                      <a:pt x="3349" y="651"/>
                      <a:pt x="3468" y="532"/>
                      <a:pt x="3615" y="532"/>
                    </a:cubicBezTo>
                    <a:close/>
                    <a:moveTo>
                      <a:pt x="13075" y="3455"/>
                    </a:moveTo>
                    <a:lnTo>
                      <a:pt x="13075" y="6379"/>
                    </a:lnTo>
                    <a:lnTo>
                      <a:pt x="7760" y="6379"/>
                    </a:lnTo>
                    <a:lnTo>
                      <a:pt x="7760" y="5558"/>
                    </a:lnTo>
                    <a:cubicBezTo>
                      <a:pt x="7760" y="5488"/>
                      <a:pt x="7732" y="5421"/>
                      <a:pt x="7683" y="5371"/>
                    </a:cubicBezTo>
                    <a:lnTo>
                      <a:pt x="7228" y="4917"/>
                    </a:lnTo>
                    <a:lnTo>
                      <a:pt x="7683" y="4463"/>
                    </a:lnTo>
                    <a:cubicBezTo>
                      <a:pt x="7732" y="4413"/>
                      <a:pt x="7760" y="4345"/>
                      <a:pt x="7760" y="4274"/>
                    </a:cubicBezTo>
                    <a:lnTo>
                      <a:pt x="7760" y="3455"/>
                    </a:lnTo>
                    <a:close/>
                    <a:moveTo>
                      <a:pt x="5848" y="7495"/>
                    </a:moveTo>
                    <a:lnTo>
                      <a:pt x="5848" y="8314"/>
                    </a:lnTo>
                    <a:cubicBezTo>
                      <a:pt x="5848" y="8384"/>
                      <a:pt x="5874" y="8451"/>
                      <a:pt x="5925" y="8503"/>
                    </a:cubicBezTo>
                    <a:lnTo>
                      <a:pt x="6379" y="8955"/>
                    </a:lnTo>
                    <a:lnTo>
                      <a:pt x="5925" y="9409"/>
                    </a:lnTo>
                    <a:cubicBezTo>
                      <a:pt x="5876" y="9459"/>
                      <a:pt x="5848" y="9527"/>
                      <a:pt x="5848" y="9598"/>
                    </a:cubicBezTo>
                    <a:lnTo>
                      <a:pt x="5848" y="10417"/>
                    </a:lnTo>
                    <a:lnTo>
                      <a:pt x="533" y="10417"/>
                    </a:lnTo>
                    <a:lnTo>
                      <a:pt x="533" y="7495"/>
                    </a:lnTo>
                    <a:close/>
                    <a:moveTo>
                      <a:pt x="10257" y="1594"/>
                    </a:moveTo>
                    <a:lnTo>
                      <a:pt x="10257" y="2923"/>
                    </a:lnTo>
                    <a:lnTo>
                      <a:pt x="7760" y="2923"/>
                    </a:lnTo>
                    <a:cubicBezTo>
                      <a:pt x="7468" y="2923"/>
                      <a:pt x="7228" y="3161"/>
                      <a:pt x="7228" y="3455"/>
                    </a:cubicBezTo>
                    <a:lnTo>
                      <a:pt x="7228" y="4164"/>
                    </a:lnTo>
                    <a:lnTo>
                      <a:pt x="6852" y="4540"/>
                    </a:lnTo>
                    <a:cubicBezTo>
                      <a:pt x="6753" y="4641"/>
                      <a:pt x="6697" y="4775"/>
                      <a:pt x="6697" y="4917"/>
                    </a:cubicBezTo>
                    <a:cubicBezTo>
                      <a:pt x="6697" y="5059"/>
                      <a:pt x="6753" y="5191"/>
                      <a:pt x="6852" y="5292"/>
                    </a:cubicBezTo>
                    <a:lnTo>
                      <a:pt x="7228" y="5668"/>
                    </a:lnTo>
                    <a:lnTo>
                      <a:pt x="7228" y="6379"/>
                    </a:lnTo>
                    <a:cubicBezTo>
                      <a:pt x="7228" y="6671"/>
                      <a:pt x="7468" y="6909"/>
                      <a:pt x="7760" y="6909"/>
                    </a:cubicBezTo>
                    <a:lnTo>
                      <a:pt x="10257" y="6909"/>
                    </a:lnTo>
                    <a:lnTo>
                      <a:pt x="10257" y="12012"/>
                    </a:lnTo>
                    <a:lnTo>
                      <a:pt x="8000" y="12012"/>
                    </a:lnTo>
                    <a:cubicBezTo>
                      <a:pt x="7853" y="12012"/>
                      <a:pt x="7734" y="12131"/>
                      <a:pt x="7734" y="12278"/>
                    </a:cubicBezTo>
                    <a:cubicBezTo>
                      <a:pt x="7734" y="12423"/>
                      <a:pt x="7853" y="12542"/>
                      <a:pt x="8000" y="12542"/>
                    </a:cubicBezTo>
                    <a:lnTo>
                      <a:pt x="10257" y="12542"/>
                    </a:lnTo>
                    <a:lnTo>
                      <a:pt x="10257" y="12808"/>
                    </a:lnTo>
                    <a:cubicBezTo>
                      <a:pt x="10257" y="12955"/>
                      <a:pt x="10139" y="13074"/>
                      <a:pt x="9993" y="13074"/>
                    </a:cubicBezTo>
                    <a:lnTo>
                      <a:pt x="3615" y="13074"/>
                    </a:lnTo>
                    <a:cubicBezTo>
                      <a:pt x="3468" y="13074"/>
                      <a:pt x="3349" y="12955"/>
                      <a:pt x="3349" y="12808"/>
                    </a:cubicBezTo>
                    <a:lnTo>
                      <a:pt x="3349" y="12542"/>
                    </a:lnTo>
                    <a:lnTo>
                      <a:pt x="5608" y="12542"/>
                    </a:lnTo>
                    <a:cubicBezTo>
                      <a:pt x="5755" y="12542"/>
                      <a:pt x="5874" y="12423"/>
                      <a:pt x="5874" y="12278"/>
                    </a:cubicBezTo>
                    <a:cubicBezTo>
                      <a:pt x="5874" y="12131"/>
                      <a:pt x="5755" y="12012"/>
                      <a:pt x="5608" y="12012"/>
                    </a:cubicBezTo>
                    <a:lnTo>
                      <a:pt x="3349" y="12012"/>
                    </a:lnTo>
                    <a:lnTo>
                      <a:pt x="3349" y="10949"/>
                    </a:lnTo>
                    <a:lnTo>
                      <a:pt x="5848" y="10949"/>
                    </a:lnTo>
                    <a:cubicBezTo>
                      <a:pt x="6140" y="10949"/>
                      <a:pt x="6378" y="10711"/>
                      <a:pt x="6378" y="10417"/>
                    </a:cubicBezTo>
                    <a:lnTo>
                      <a:pt x="6378" y="9708"/>
                    </a:lnTo>
                    <a:lnTo>
                      <a:pt x="6754" y="9332"/>
                    </a:lnTo>
                    <a:cubicBezTo>
                      <a:pt x="6855" y="9231"/>
                      <a:pt x="6910" y="9097"/>
                      <a:pt x="6910" y="8955"/>
                    </a:cubicBezTo>
                    <a:cubicBezTo>
                      <a:pt x="6910" y="8813"/>
                      <a:pt x="6855" y="8679"/>
                      <a:pt x="6754" y="8580"/>
                    </a:cubicBezTo>
                    <a:lnTo>
                      <a:pt x="6378" y="8204"/>
                    </a:lnTo>
                    <a:lnTo>
                      <a:pt x="6378" y="7493"/>
                    </a:lnTo>
                    <a:cubicBezTo>
                      <a:pt x="6378" y="7201"/>
                      <a:pt x="6140" y="6963"/>
                      <a:pt x="5848" y="6963"/>
                    </a:cubicBezTo>
                    <a:lnTo>
                      <a:pt x="3349" y="6963"/>
                    </a:lnTo>
                    <a:lnTo>
                      <a:pt x="3349" y="1594"/>
                    </a:lnTo>
                    <a:lnTo>
                      <a:pt x="5015" y="1594"/>
                    </a:lnTo>
                    <a:cubicBezTo>
                      <a:pt x="5106" y="1754"/>
                      <a:pt x="5278" y="1860"/>
                      <a:pt x="5474" y="1860"/>
                    </a:cubicBezTo>
                    <a:lnTo>
                      <a:pt x="8132" y="1860"/>
                    </a:lnTo>
                    <a:cubicBezTo>
                      <a:pt x="8328" y="1860"/>
                      <a:pt x="8500" y="1754"/>
                      <a:pt x="8593" y="1594"/>
                    </a:cubicBezTo>
                    <a:close/>
                    <a:moveTo>
                      <a:pt x="3615" y="0"/>
                    </a:moveTo>
                    <a:cubicBezTo>
                      <a:pt x="3175" y="0"/>
                      <a:pt x="2817" y="358"/>
                      <a:pt x="2817" y="798"/>
                    </a:cubicBezTo>
                    <a:lnTo>
                      <a:pt x="2817" y="6963"/>
                    </a:lnTo>
                    <a:lnTo>
                      <a:pt x="531" y="6963"/>
                    </a:lnTo>
                    <a:cubicBezTo>
                      <a:pt x="239" y="6963"/>
                      <a:pt x="1" y="7201"/>
                      <a:pt x="1" y="7493"/>
                    </a:cubicBezTo>
                    <a:lnTo>
                      <a:pt x="1" y="10417"/>
                    </a:lnTo>
                    <a:cubicBezTo>
                      <a:pt x="1" y="10711"/>
                      <a:pt x="239" y="10949"/>
                      <a:pt x="531" y="10949"/>
                    </a:cubicBezTo>
                    <a:lnTo>
                      <a:pt x="2817" y="10949"/>
                    </a:lnTo>
                    <a:lnTo>
                      <a:pt x="2817" y="12808"/>
                    </a:lnTo>
                    <a:cubicBezTo>
                      <a:pt x="2817" y="13249"/>
                      <a:pt x="3174" y="13606"/>
                      <a:pt x="3615" y="13606"/>
                    </a:cubicBezTo>
                    <a:lnTo>
                      <a:pt x="9992" y="13606"/>
                    </a:lnTo>
                    <a:cubicBezTo>
                      <a:pt x="10431" y="13606"/>
                      <a:pt x="10789" y="13249"/>
                      <a:pt x="10789" y="12808"/>
                    </a:cubicBezTo>
                    <a:lnTo>
                      <a:pt x="10789" y="6909"/>
                    </a:lnTo>
                    <a:lnTo>
                      <a:pt x="13075" y="6909"/>
                    </a:lnTo>
                    <a:cubicBezTo>
                      <a:pt x="13367" y="6909"/>
                      <a:pt x="13607" y="6671"/>
                      <a:pt x="13607" y="6379"/>
                    </a:cubicBezTo>
                    <a:lnTo>
                      <a:pt x="13607" y="3455"/>
                    </a:lnTo>
                    <a:cubicBezTo>
                      <a:pt x="13607" y="3161"/>
                      <a:pt x="13367" y="2923"/>
                      <a:pt x="13075" y="2923"/>
                    </a:cubicBezTo>
                    <a:lnTo>
                      <a:pt x="10789" y="2923"/>
                    </a:lnTo>
                    <a:lnTo>
                      <a:pt x="10789" y="798"/>
                    </a:lnTo>
                    <a:cubicBezTo>
                      <a:pt x="10789" y="358"/>
                      <a:pt x="10431" y="0"/>
                      <a:pt x="99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291;p38">
                <a:extLst>
                  <a:ext uri="{FF2B5EF4-FFF2-40B4-BE49-F238E27FC236}">
                    <a16:creationId xmlns:a16="http://schemas.microsoft.com/office/drawing/2014/main" id="{950575A3-246B-E70F-363C-6F8F5BDE6F4D}"/>
                  </a:ext>
                </a:extLst>
              </p:cNvPr>
              <p:cNvSpPr/>
              <p:nvPr/>
            </p:nvSpPr>
            <p:spPr>
              <a:xfrm>
                <a:off x="3371538" y="1642150"/>
                <a:ext cx="465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533" extrusionOk="0">
                    <a:moveTo>
                      <a:pt x="266" y="0"/>
                    </a:moveTo>
                    <a:cubicBezTo>
                      <a:pt x="119" y="0"/>
                      <a:pt x="1" y="119"/>
                      <a:pt x="1" y="266"/>
                    </a:cubicBezTo>
                    <a:cubicBezTo>
                      <a:pt x="1" y="413"/>
                      <a:pt x="119" y="532"/>
                      <a:pt x="266" y="532"/>
                    </a:cubicBezTo>
                    <a:lnTo>
                      <a:pt x="1594" y="532"/>
                    </a:lnTo>
                    <a:cubicBezTo>
                      <a:pt x="1741" y="532"/>
                      <a:pt x="1860" y="413"/>
                      <a:pt x="1860" y="266"/>
                    </a:cubicBezTo>
                    <a:cubicBezTo>
                      <a:pt x="1860" y="119"/>
                      <a:pt x="1741" y="0"/>
                      <a:pt x="15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292;p38">
                <a:extLst>
                  <a:ext uri="{FF2B5EF4-FFF2-40B4-BE49-F238E27FC236}">
                    <a16:creationId xmlns:a16="http://schemas.microsoft.com/office/drawing/2014/main" id="{66C56813-B977-E8B2-D205-1D9678462D35}"/>
                  </a:ext>
                </a:extLst>
              </p:cNvPr>
              <p:cNvSpPr/>
              <p:nvPr/>
            </p:nvSpPr>
            <p:spPr>
              <a:xfrm>
                <a:off x="3371538" y="1671375"/>
                <a:ext cx="465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533" extrusionOk="0">
                    <a:moveTo>
                      <a:pt x="266" y="1"/>
                    </a:moveTo>
                    <a:cubicBezTo>
                      <a:pt x="119" y="1"/>
                      <a:pt x="1" y="120"/>
                      <a:pt x="1" y="267"/>
                    </a:cubicBezTo>
                    <a:cubicBezTo>
                      <a:pt x="1" y="414"/>
                      <a:pt x="119" y="533"/>
                      <a:pt x="266" y="533"/>
                    </a:cubicBezTo>
                    <a:lnTo>
                      <a:pt x="1594" y="533"/>
                    </a:lnTo>
                    <a:cubicBezTo>
                      <a:pt x="1741" y="533"/>
                      <a:pt x="1860" y="414"/>
                      <a:pt x="1860" y="267"/>
                    </a:cubicBezTo>
                    <a:cubicBezTo>
                      <a:pt x="1860" y="120"/>
                      <a:pt x="1741" y="1"/>
                      <a:pt x="15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293;p38">
                <a:extLst>
                  <a:ext uri="{FF2B5EF4-FFF2-40B4-BE49-F238E27FC236}">
                    <a16:creationId xmlns:a16="http://schemas.microsoft.com/office/drawing/2014/main" id="{E74FB539-BB96-120A-6EA5-98A96DFC4CF6}"/>
                  </a:ext>
                </a:extLst>
              </p:cNvPr>
              <p:cNvSpPr/>
              <p:nvPr/>
            </p:nvSpPr>
            <p:spPr>
              <a:xfrm>
                <a:off x="3371538" y="1700625"/>
                <a:ext cx="46525" cy="13300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532" extrusionOk="0">
                    <a:moveTo>
                      <a:pt x="266" y="0"/>
                    </a:moveTo>
                    <a:cubicBezTo>
                      <a:pt x="119" y="0"/>
                      <a:pt x="1" y="119"/>
                      <a:pt x="1" y="266"/>
                    </a:cubicBezTo>
                    <a:cubicBezTo>
                      <a:pt x="1" y="413"/>
                      <a:pt x="119" y="532"/>
                      <a:pt x="266" y="532"/>
                    </a:cubicBezTo>
                    <a:lnTo>
                      <a:pt x="1594" y="532"/>
                    </a:lnTo>
                    <a:cubicBezTo>
                      <a:pt x="1741" y="532"/>
                      <a:pt x="1860" y="413"/>
                      <a:pt x="1860" y="266"/>
                    </a:cubicBezTo>
                    <a:cubicBezTo>
                      <a:pt x="1860" y="119"/>
                      <a:pt x="1741" y="0"/>
                      <a:pt x="15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294;p38">
                <a:extLst>
                  <a:ext uri="{FF2B5EF4-FFF2-40B4-BE49-F238E27FC236}">
                    <a16:creationId xmlns:a16="http://schemas.microsoft.com/office/drawing/2014/main" id="{80E165D3-67B4-C997-09AE-9DB43213D543}"/>
                  </a:ext>
                </a:extLst>
              </p:cNvPr>
              <p:cNvSpPr/>
              <p:nvPr/>
            </p:nvSpPr>
            <p:spPr>
              <a:xfrm>
                <a:off x="3471163" y="1771025"/>
                <a:ext cx="46575" cy="13300"/>
              </a:xfrm>
              <a:custGeom>
                <a:avLst/>
                <a:gdLst/>
                <a:ahLst/>
                <a:cxnLst/>
                <a:rect l="l" t="t" r="r" b="b"/>
                <a:pathLst>
                  <a:path w="1863" h="532" extrusionOk="0">
                    <a:moveTo>
                      <a:pt x="267" y="0"/>
                    </a:moveTo>
                    <a:cubicBezTo>
                      <a:pt x="120" y="0"/>
                      <a:pt x="1" y="119"/>
                      <a:pt x="1" y="266"/>
                    </a:cubicBezTo>
                    <a:cubicBezTo>
                      <a:pt x="1" y="413"/>
                      <a:pt x="120" y="532"/>
                      <a:pt x="267" y="532"/>
                    </a:cubicBezTo>
                    <a:lnTo>
                      <a:pt x="1596" y="532"/>
                    </a:lnTo>
                    <a:cubicBezTo>
                      <a:pt x="1742" y="532"/>
                      <a:pt x="1862" y="413"/>
                      <a:pt x="1862" y="266"/>
                    </a:cubicBezTo>
                    <a:cubicBezTo>
                      <a:pt x="1862" y="119"/>
                      <a:pt x="1742" y="0"/>
                      <a:pt x="1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295;p38">
                <a:extLst>
                  <a:ext uri="{FF2B5EF4-FFF2-40B4-BE49-F238E27FC236}">
                    <a16:creationId xmlns:a16="http://schemas.microsoft.com/office/drawing/2014/main" id="{4F9F4290-5A8D-2674-A080-1A9081B88A4F}"/>
                  </a:ext>
                </a:extLst>
              </p:cNvPr>
              <p:cNvSpPr/>
              <p:nvPr/>
            </p:nvSpPr>
            <p:spPr>
              <a:xfrm>
                <a:off x="3471163" y="1800250"/>
                <a:ext cx="4657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3" h="533" extrusionOk="0">
                    <a:moveTo>
                      <a:pt x="267" y="0"/>
                    </a:moveTo>
                    <a:cubicBezTo>
                      <a:pt x="120" y="0"/>
                      <a:pt x="1" y="119"/>
                      <a:pt x="1" y="266"/>
                    </a:cubicBezTo>
                    <a:cubicBezTo>
                      <a:pt x="1" y="413"/>
                      <a:pt x="120" y="532"/>
                      <a:pt x="267" y="532"/>
                    </a:cubicBezTo>
                    <a:lnTo>
                      <a:pt x="1596" y="532"/>
                    </a:lnTo>
                    <a:cubicBezTo>
                      <a:pt x="1742" y="532"/>
                      <a:pt x="1862" y="413"/>
                      <a:pt x="1862" y="266"/>
                    </a:cubicBezTo>
                    <a:cubicBezTo>
                      <a:pt x="1862" y="119"/>
                      <a:pt x="1742" y="0"/>
                      <a:pt x="1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296;p38">
                <a:extLst>
                  <a:ext uri="{FF2B5EF4-FFF2-40B4-BE49-F238E27FC236}">
                    <a16:creationId xmlns:a16="http://schemas.microsoft.com/office/drawing/2014/main" id="{275974D6-312A-6605-AAEE-C3F4090BA1E7}"/>
                  </a:ext>
                </a:extLst>
              </p:cNvPr>
              <p:cNvSpPr/>
              <p:nvPr/>
            </p:nvSpPr>
            <p:spPr>
              <a:xfrm>
                <a:off x="3471163" y="1829475"/>
                <a:ext cx="4657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3" h="533" extrusionOk="0">
                    <a:moveTo>
                      <a:pt x="267" y="1"/>
                    </a:moveTo>
                    <a:cubicBezTo>
                      <a:pt x="120" y="1"/>
                      <a:pt x="1" y="120"/>
                      <a:pt x="1" y="267"/>
                    </a:cubicBezTo>
                    <a:cubicBezTo>
                      <a:pt x="1" y="414"/>
                      <a:pt x="120" y="533"/>
                      <a:pt x="267" y="533"/>
                    </a:cubicBezTo>
                    <a:lnTo>
                      <a:pt x="1596" y="533"/>
                    </a:lnTo>
                    <a:cubicBezTo>
                      <a:pt x="1742" y="533"/>
                      <a:pt x="1862" y="414"/>
                      <a:pt x="1862" y="267"/>
                    </a:cubicBezTo>
                    <a:cubicBezTo>
                      <a:pt x="1862" y="120"/>
                      <a:pt x="1742" y="1"/>
                      <a:pt x="159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297;p38">
                <a:extLst>
                  <a:ext uri="{FF2B5EF4-FFF2-40B4-BE49-F238E27FC236}">
                    <a16:creationId xmlns:a16="http://schemas.microsoft.com/office/drawing/2014/main" id="{B9EE9EF0-F1AA-17BF-58A5-9ED53419D0D7}"/>
                  </a:ext>
                </a:extLst>
              </p:cNvPr>
              <p:cNvSpPr/>
              <p:nvPr/>
            </p:nvSpPr>
            <p:spPr>
              <a:xfrm>
                <a:off x="3301088" y="1768500"/>
                <a:ext cx="106350" cy="48950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1958" extrusionOk="0">
                    <a:moveTo>
                      <a:pt x="533" y="727"/>
                    </a:moveTo>
                    <a:lnTo>
                      <a:pt x="970" y="978"/>
                    </a:lnTo>
                    <a:lnTo>
                      <a:pt x="533" y="1231"/>
                    </a:lnTo>
                    <a:lnTo>
                      <a:pt x="533" y="727"/>
                    </a:lnTo>
                    <a:close/>
                    <a:moveTo>
                      <a:pt x="267" y="1"/>
                    </a:moveTo>
                    <a:cubicBezTo>
                      <a:pt x="221" y="1"/>
                      <a:pt x="175" y="13"/>
                      <a:pt x="135" y="37"/>
                    </a:cubicBezTo>
                    <a:cubicBezTo>
                      <a:pt x="52" y="83"/>
                      <a:pt x="1" y="170"/>
                      <a:pt x="1" y="266"/>
                    </a:cubicBezTo>
                    <a:lnTo>
                      <a:pt x="1" y="1692"/>
                    </a:lnTo>
                    <a:cubicBezTo>
                      <a:pt x="1" y="1786"/>
                      <a:pt x="52" y="1873"/>
                      <a:pt x="135" y="1921"/>
                    </a:cubicBezTo>
                    <a:cubicBezTo>
                      <a:pt x="174" y="1946"/>
                      <a:pt x="221" y="1957"/>
                      <a:pt x="267" y="1957"/>
                    </a:cubicBezTo>
                    <a:cubicBezTo>
                      <a:pt x="313" y="1957"/>
                      <a:pt x="359" y="1946"/>
                      <a:pt x="401" y="1921"/>
                    </a:cubicBezTo>
                    <a:lnTo>
                      <a:pt x="1573" y="1244"/>
                    </a:lnTo>
                    <a:lnTo>
                      <a:pt x="3988" y="1244"/>
                    </a:lnTo>
                    <a:cubicBezTo>
                      <a:pt x="4135" y="1244"/>
                      <a:pt x="4254" y="1125"/>
                      <a:pt x="4254" y="978"/>
                    </a:cubicBezTo>
                    <a:cubicBezTo>
                      <a:pt x="4254" y="831"/>
                      <a:pt x="4135" y="712"/>
                      <a:pt x="3988" y="712"/>
                    </a:cubicBezTo>
                    <a:lnTo>
                      <a:pt x="1573" y="712"/>
                    </a:lnTo>
                    <a:lnTo>
                      <a:pt x="399" y="37"/>
                    </a:lnTo>
                    <a:cubicBezTo>
                      <a:pt x="358" y="13"/>
                      <a:pt x="313" y="1"/>
                      <a:pt x="26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298;p38">
                <a:extLst>
                  <a:ext uri="{FF2B5EF4-FFF2-40B4-BE49-F238E27FC236}">
                    <a16:creationId xmlns:a16="http://schemas.microsoft.com/office/drawing/2014/main" id="{BB5B9282-CCE2-4573-9058-DC6E53F03223}"/>
                  </a:ext>
                </a:extLst>
              </p:cNvPr>
              <p:cNvSpPr/>
              <p:nvPr/>
            </p:nvSpPr>
            <p:spPr>
              <a:xfrm>
                <a:off x="3481838" y="1667500"/>
                <a:ext cx="106300" cy="48950"/>
              </a:xfrm>
              <a:custGeom>
                <a:avLst/>
                <a:gdLst/>
                <a:ahLst/>
                <a:cxnLst/>
                <a:rect l="l" t="t" r="r" b="b"/>
                <a:pathLst>
                  <a:path w="4252" h="1958" extrusionOk="0">
                    <a:moveTo>
                      <a:pt x="530" y="727"/>
                    </a:moveTo>
                    <a:lnTo>
                      <a:pt x="968" y="980"/>
                    </a:lnTo>
                    <a:lnTo>
                      <a:pt x="530" y="1233"/>
                    </a:lnTo>
                    <a:lnTo>
                      <a:pt x="530" y="727"/>
                    </a:lnTo>
                    <a:close/>
                    <a:moveTo>
                      <a:pt x="265" y="1"/>
                    </a:moveTo>
                    <a:cubicBezTo>
                      <a:pt x="219" y="1"/>
                      <a:pt x="173" y="13"/>
                      <a:pt x="132" y="37"/>
                    </a:cubicBezTo>
                    <a:cubicBezTo>
                      <a:pt x="50" y="85"/>
                      <a:pt x="0" y="172"/>
                      <a:pt x="0" y="266"/>
                    </a:cubicBezTo>
                    <a:lnTo>
                      <a:pt x="0" y="1692"/>
                    </a:lnTo>
                    <a:cubicBezTo>
                      <a:pt x="0" y="1788"/>
                      <a:pt x="50" y="1875"/>
                      <a:pt x="132" y="1923"/>
                    </a:cubicBezTo>
                    <a:cubicBezTo>
                      <a:pt x="173" y="1946"/>
                      <a:pt x="220" y="1958"/>
                      <a:pt x="264" y="1958"/>
                    </a:cubicBezTo>
                    <a:cubicBezTo>
                      <a:pt x="311" y="1958"/>
                      <a:pt x="357" y="1946"/>
                      <a:pt x="398" y="1923"/>
                    </a:cubicBezTo>
                    <a:lnTo>
                      <a:pt x="1571" y="1246"/>
                    </a:lnTo>
                    <a:lnTo>
                      <a:pt x="3985" y="1246"/>
                    </a:lnTo>
                    <a:cubicBezTo>
                      <a:pt x="4132" y="1246"/>
                      <a:pt x="4251" y="1127"/>
                      <a:pt x="4251" y="980"/>
                    </a:cubicBezTo>
                    <a:cubicBezTo>
                      <a:pt x="4251" y="833"/>
                      <a:pt x="4132" y="714"/>
                      <a:pt x="3985" y="714"/>
                    </a:cubicBezTo>
                    <a:lnTo>
                      <a:pt x="1571" y="714"/>
                    </a:lnTo>
                    <a:lnTo>
                      <a:pt x="398" y="37"/>
                    </a:lnTo>
                    <a:cubicBezTo>
                      <a:pt x="357" y="13"/>
                      <a:pt x="311" y="1"/>
                      <a:pt x="2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299;p38">
                <a:extLst>
                  <a:ext uri="{FF2B5EF4-FFF2-40B4-BE49-F238E27FC236}">
                    <a16:creationId xmlns:a16="http://schemas.microsoft.com/office/drawing/2014/main" id="{C36ABB93-6FA8-6CBA-74AD-255FE34AAFE0}"/>
                  </a:ext>
                </a:extLst>
              </p:cNvPr>
              <p:cNvSpPr/>
              <p:nvPr/>
            </p:nvSpPr>
            <p:spPr>
              <a:xfrm>
                <a:off x="3437988" y="1869375"/>
                <a:ext cx="1327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531" h="533" extrusionOk="0">
                    <a:moveTo>
                      <a:pt x="266" y="0"/>
                    </a:moveTo>
                    <a:cubicBezTo>
                      <a:pt x="119" y="0"/>
                      <a:pt x="0" y="119"/>
                      <a:pt x="0" y="266"/>
                    </a:cubicBezTo>
                    <a:cubicBezTo>
                      <a:pt x="0" y="413"/>
                      <a:pt x="119" y="532"/>
                      <a:pt x="266" y="532"/>
                    </a:cubicBezTo>
                    <a:cubicBezTo>
                      <a:pt x="411" y="532"/>
                      <a:pt x="530" y="413"/>
                      <a:pt x="530" y="266"/>
                    </a:cubicBezTo>
                    <a:cubicBezTo>
                      <a:pt x="530" y="119"/>
                      <a:pt x="411" y="0"/>
                      <a:pt x="2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" name="Google Shape;311;p38">
              <a:extLst>
                <a:ext uri="{FF2B5EF4-FFF2-40B4-BE49-F238E27FC236}">
                  <a16:creationId xmlns:a16="http://schemas.microsoft.com/office/drawing/2014/main" id="{ECA1A923-B036-D586-02AA-05CCADEC7669}"/>
                </a:ext>
              </a:extLst>
            </p:cNvPr>
            <p:cNvSpPr/>
            <p:nvPr/>
          </p:nvSpPr>
          <p:spPr>
            <a:xfrm flipH="1">
              <a:off x="2106300" y="43439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62" name="Google Shape;312;p38">
              <a:extLst>
                <a:ext uri="{FF2B5EF4-FFF2-40B4-BE49-F238E27FC236}">
                  <a16:creationId xmlns:a16="http://schemas.microsoft.com/office/drawing/2014/main" id="{55993711-506A-10E1-628B-079182F18936}"/>
                </a:ext>
              </a:extLst>
            </p:cNvPr>
            <p:cNvCxnSpPr>
              <a:stCxn id="61" idx="7"/>
              <a:endCxn id="63" idx="3"/>
            </p:cNvCxnSpPr>
            <p:nvPr/>
          </p:nvCxnSpPr>
          <p:spPr>
            <a:xfrm rot="10800000">
              <a:off x="1622642" y="4088752"/>
              <a:ext cx="698100" cy="342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3" name="Google Shape;313;p38">
              <a:extLst>
                <a:ext uri="{FF2B5EF4-FFF2-40B4-BE49-F238E27FC236}">
                  <a16:creationId xmlns:a16="http://schemas.microsoft.com/office/drawing/2014/main" id="{A6972A49-2C78-6084-5710-098C0EF92BA3}"/>
                </a:ext>
              </a:extLst>
            </p:cNvPr>
            <p:cNvSpPr/>
            <p:nvPr/>
          </p:nvSpPr>
          <p:spPr>
            <a:xfrm flipH="1">
              <a:off x="372750" y="35813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256" name="Google Shape;314;p38">
              <a:extLst>
                <a:ext uri="{FF2B5EF4-FFF2-40B4-BE49-F238E27FC236}">
                  <a16:creationId xmlns:a16="http://schemas.microsoft.com/office/drawing/2014/main" id="{C8EA584B-2853-2F55-4438-FEBBF14092AF}"/>
                </a:ext>
              </a:extLst>
            </p:cNvPr>
            <p:cNvCxnSpPr>
              <a:stCxn id="63" idx="7"/>
            </p:cNvCxnSpPr>
            <p:nvPr/>
          </p:nvCxnSpPr>
          <p:spPr>
            <a:xfrm rot="10800000">
              <a:off x="-861808" y="3508252"/>
              <a:ext cx="1449000" cy="160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57" name="Google Shape;315;p38">
              <a:extLst>
                <a:ext uri="{FF2B5EF4-FFF2-40B4-BE49-F238E27FC236}">
                  <a16:creationId xmlns:a16="http://schemas.microsoft.com/office/drawing/2014/main" id="{D12A2312-6A32-64A7-F999-0465EDA1C7FC}"/>
                </a:ext>
              </a:extLst>
            </p:cNvPr>
            <p:cNvSpPr/>
            <p:nvPr/>
          </p:nvSpPr>
          <p:spPr>
            <a:xfrm flipH="1">
              <a:off x="3839850" y="35813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258" name="Google Shape;316;p38">
              <a:extLst>
                <a:ext uri="{FF2B5EF4-FFF2-40B4-BE49-F238E27FC236}">
                  <a16:creationId xmlns:a16="http://schemas.microsoft.com/office/drawing/2014/main" id="{7C4E78B6-1638-9773-8EEC-8CE1A3E038B6}"/>
                </a:ext>
              </a:extLst>
            </p:cNvPr>
            <p:cNvCxnSpPr>
              <a:stCxn id="61" idx="1"/>
              <a:endCxn id="257" idx="5"/>
            </p:cNvCxnSpPr>
            <p:nvPr/>
          </p:nvCxnSpPr>
          <p:spPr>
            <a:xfrm rot="10800000" flipH="1">
              <a:off x="3356158" y="4088752"/>
              <a:ext cx="698100" cy="342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9" name="Google Shape;317;p38">
              <a:extLst>
                <a:ext uri="{FF2B5EF4-FFF2-40B4-BE49-F238E27FC236}">
                  <a16:creationId xmlns:a16="http://schemas.microsoft.com/office/drawing/2014/main" id="{11891863-54D5-0E34-1B0A-BEE064822481}"/>
                </a:ext>
              </a:extLst>
            </p:cNvPr>
            <p:cNvCxnSpPr>
              <a:stCxn id="257" idx="0"/>
            </p:cNvCxnSpPr>
            <p:nvPr/>
          </p:nvCxnSpPr>
          <p:spPr>
            <a:xfrm rot="10800000" flipH="1">
              <a:off x="4572000" y="3161375"/>
              <a:ext cx="750000" cy="4200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60" name="Google Shape;318;p38">
              <a:extLst>
                <a:ext uri="{FF2B5EF4-FFF2-40B4-BE49-F238E27FC236}">
                  <a16:creationId xmlns:a16="http://schemas.microsoft.com/office/drawing/2014/main" id="{A9C67737-12D9-2C5B-0977-B5AD92EE9305}"/>
                </a:ext>
              </a:extLst>
            </p:cNvPr>
            <p:cNvSpPr/>
            <p:nvPr/>
          </p:nvSpPr>
          <p:spPr>
            <a:xfrm flipH="1">
              <a:off x="5573400" y="43439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261" name="Google Shape;319;p38">
              <a:extLst>
                <a:ext uri="{FF2B5EF4-FFF2-40B4-BE49-F238E27FC236}">
                  <a16:creationId xmlns:a16="http://schemas.microsoft.com/office/drawing/2014/main" id="{5FEC671A-28C8-D4DD-C35C-1A24580156DF}"/>
                </a:ext>
              </a:extLst>
            </p:cNvPr>
            <p:cNvCxnSpPr>
              <a:stCxn id="260" idx="7"/>
              <a:endCxn id="257" idx="3"/>
            </p:cNvCxnSpPr>
            <p:nvPr/>
          </p:nvCxnSpPr>
          <p:spPr>
            <a:xfrm rot="10800000">
              <a:off x="5089742" y="4088752"/>
              <a:ext cx="698100" cy="342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2" name="Google Shape;320;p38">
              <a:extLst>
                <a:ext uri="{FF2B5EF4-FFF2-40B4-BE49-F238E27FC236}">
                  <a16:creationId xmlns:a16="http://schemas.microsoft.com/office/drawing/2014/main" id="{9A3B0AD3-1D7D-2B23-D318-78D5B1A94B8B}"/>
                </a:ext>
              </a:extLst>
            </p:cNvPr>
            <p:cNvCxnSpPr>
              <a:endCxn id="263" idx="3"/>
            </p:cNvCxnSpPr>
            <p:nvPr/>
          </p:nvCxnSpPr>
          <p:spPr>
            <a:xfrm rot="10800000">
              <a:off x="8556808" y="4088898"/>
              <a:ext cx="608400" cy="519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63" name="Google Shape;321;p38">
              <a:extLst>
                <a:ext uri="{FF2B5EF4-FFF2-40B4-BE49-F238E27FC236}">
                  <a16:creationId xmlns:a16="http://schemas.microsoft.com/office/drawing/2014/main" id="{D9374B0F-B386-C764-266D-79633549C10E}"/>
                </a:ext>
              </a:extLst>
            </p:cNvPr>
            <p:cNvSpPr/>
            <p:nvPr/>
          </p:nvSpPr>
          <p:spPr>
            <a:xfrm flipH="1">
              <a:off x="7306950" y="35813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264" name="Google Shape;322;p38">
              <a:extLst>
                <a:ext uri="{FF2B5EF4-FFF2-40B4-BE49-F238E27FC236}">
                  <a16:creationId xmlns:a16="http://schemas.microsoft.com/office/drawing/2014/main" id="{13056D68-B8F3-F7FA-0BA9-A3207314EE4B}"/>
                </a:ext>
              </a:extLst>
            </p:cNvPr>
            <p:cNvCxnSpPr>
              <a:stCxn id="260" idx="0"/>
              <a:endCxn id="263" idx="6"/>
            </p:cNvCxnSpPr>
            <p:nvPr/>
          </p:nvCxnSpPr>
          <p:spPr>
            <a:xfrm rot="10800000" flipH="1">
              <a:off x="6305550" y="3878675"/>
              <a:ext cx="1001400" cy="465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65" name="Google Shape;323;p38">
              <a:extLst>
                <a:ext uri="{FF2B5EF4-FFF2-40B4-BE49-F238E27FC236}">
                  <a16:creationId xmlns:a16="http://schemas.microsoft.com/office/drawing/2014/main" id="{5EAA434E-4156-EDFB-5430-6783935C6AEE}"/>
                </a:ext>
              </a:extLst>
            </p:cNvPr>
            <p:cNvGrpSpPr/>
            <p:nvPr/>
          </p:nvGrpSpPr>
          <p:grpSpPr>
            <a:xfrm>
              <a:off x="2668350" y="4471188"/>
              <a:ext cx="340175" cy="340175"/>
              <a:chOff x="6297063" y="1569075"/>
              <a:chExt cx="340175" cy="340175"/>
            </a:xfrm>
          </p:grpSpPr>
          <p:sp>
            <p:nvSpPr>
              <p:cNvPr id="346" name="Google Shape;324;p38">
                <a:extLst>
                  <a:ext uri="{FF2B5EF4-FFF2-40B4-BE49-F238E27FC236}">
                    <a16:creationId xmlns:a16="http://schemas.microsoft.com/office/drawing/2014/main" id="{01AD14FA-5CF8-E4CC-5D7A-D2CD35B58A7C}"/>
                  </a:ext>
                </a:extLst>
              </p:cNvPr>
              <p:cNvSpPr/>
              <p:nvPr/>
            </p:nvSpPr>
            <p:spPr>
              <a:xfrm>
                <a:off x="6297063" y="1654875"/>
                <a:ext cx="199325" cy="254375"/>
              </a:xfrm>
              <a:custGeom>
                <a:avLst/>
                <a:gdLst/>
                <a:ahLst/>
                <a:cxnLst/>
                <a:rect l="l" t="t" r="r" b="b"/>
                <a:pathLst>
                  <a:path w="7973" h="10175" extrusionOk="0">
                    <a:moveTo>
                      <a:pt x="3987" y="532"/>
                    </a:moveTo>
                    <a:cubicBezTo>
                      <a:pt x="4677" y="532"/>
                      <a:pt x="5239" y="1093"/>
                      <a:pt x="5239" y="1784"/>
                    </a:cubicBezTo>
                    <a:lnTo>
                      <a:pt x="5239" y="2544"/>
                    </a:lnTo>
                    <a:cubicBezTo>
                      <a:pt x="5239" y="3234"/>
                      <a:pt x="4677" y="3797"/>
                      <a:pt x="3987" y="3797"/>
                    </a:cubicBezTo>
                    <a:cubicBezTo>
                      <a:pt x="3295" y="3797"/>
                      <a:pt x="2734" y="3234"/>
                      <a:pt x="2734" y="2544"/>
                    </a:cubicBezTo>
                    <a:lnTo>
                      <a:pt x="2734" y="1784"/>
                    </a:lnTo>
                    <a:cubicBezTo>
                      <a:pt x="2734" y="1093"/>
                      <a:pt x="3295" y="532"/>
                      <a:pt x="3987" y="532"/>
                    </a:cubicBezTo>
                    <a:close/>
                    <a:moveTo>
                      <a:pt x="5165" y="3881"/>
                    </a:moveTo>
                    <a:cubicBezTo>
                      <a:pt x="5564" y="4111"/>
                      <a:pt x="5893" y="4453"/>
                      <a:pt x="6106" y="4859"/>
                    </a:cubicBezTo>
                    <a:lnTo>
                      <a:pt x="5181" y="4859"/>
                    </a:lnTo>
                    <a:cubicBezTo>
                      <a:pt x="5036" y="4859"/>
                      <a:pt x="4915" y="4978"/>
                      <a:pt x="4915" y="5125"/>
                    </a:cubicBezTo>
                    <a:cubicBezTo>
                      <a:pt x="4915" y="5272"/>
                      <a:pt x="5036" y="5391"/>
                      <a:pt x="5181" y="5391"/>
                    </a:cubicBezTo>
                    <a:lnTo>
                      <a:pt x="7165" y="5391"/>
                    </a:lnTo>
                    <a:cubicBezTo>
                      <a:pt x="7317" y="5391"/>
                      <a:pt x="7441" y="5521"/>
                      <a:pt x="7441" y="5682"/>
                    </a:cubicBezTo>
                    <a:lnTo>
                      <a:pt x="7441" y="9352"/>
                    </a:lnTo>
                    <a:cubicBezTo>
                      <a:pt x="7441" y="9512"/>
                      <a:pt x="7318" y="9642"/>
                      <a:pt x="7166" y="9642"/>
                    </a:cubicBezTo>
                    <a:lnTo>
                      <a:pt x="806" y="9642"/>
                    </a:lnTo>
                    <a:cubicBezTo>
                      <a:pt x="654" y="9642"/>
                      <a:pt x="532" y="9512"/>
                      <a:pt x="532" y="9352"/>
                    </a:cubicBezTo>
                    <a:lnTo>
                      <a:pt x="532" y="5682"/>
                    </a:lnTo>
                    <a:cubicBezTo>
                      <a:pt x="532" y="5521"/>
                      <a:pt x="654" y="5391"/>
                      <a:pt x="806" y="5391"/>
                    </a:cubicBezTo>
                    <a:lnTo>
                      <a:pt x="2791" y="5391"/>
                    </a:lnTo>
                    <a:cubicBezTo>
                      <a:pt x="2937" y="5391"/>
                      <a:pt x="3056" y="5272"/>
                      <a:pt x="3056" y="5125"/>
                    </a:cubicBezTo>
                    <a:cubicBezTo>
                      <a:pt x="3056" y="4978"/>
                      <a:pt x="2937" y="4859"/>
                      <a:pt x="2791" y="4859"/>
                    </a:cubicBezTo>
                    <a:lnTo>
                      <a:pt x="1865" y="4859"/>
                    </a:lnTo>
                    <a:cubicBezTo>
                      <a:pt x="2079" y="4454"/>
                      <a:pt x="2408" y="4111"/>
                      <a:pt x="2808" y="3881"/>
                    </a:cubicBezTo>
                    <a:cubicBezTo>
                      <a:pt x="3123" y="4159"/>
                      <a:pt x="3535" y="4327"/>
                      <a:pt x="3985" y="4327"/>
                    </a:cubicBezTo>
                    <a:cubicBezTo>
                      <a:pt x="4438" y="4327"/>
                      <a:pt x="4849" y="4159"/>
                      <a:pt x="5165" y="3881"/>
                    </a:cubicBezTo>
                    <a:close/>
                    <a:moveTo>
                      <a:pt x="3987" y="0"/>
                    </a:moveTo>
                    <a:cubicBezTo>
                      <a:pt x="3003" y="0"/>
                      <a:pt x="2202" y="801"/>
                      <a:pt x="2202" y="1784"/>
                    </a:cubicBezTo>
                    <a:lnTo>
                      <a:pt x="2202" y="2544"/>
                    </a:lnTo>
                    <a:cubicBezTo>
                      <a:pt x="2202" y="2882"/>
                      <a:pt x="2298" y="3199"/>
                      <a:pt x="2461" y="3470"/>
                    </a:cubicBezTo>
                    <a:cubicBezTo>
                      <a:pt x="1934" y="3795"/>
                      <a:pt x="1515" y="4288"/>
                      <a:pt x="1280" y="4859"/>
                    </a:cubicBezTo>
                    <a:lnTo>
                      <a:pt x="806" y="4859"/>
                    </a:lnTo>
                    <a:cubicBezTo>
                      <a:pt x="362" y="4859"/>
                      <a:pt x="0" y="5229"/>
                      <a:pt x="0" y="5682"/>
                    </a:cubicBezTo>
                    <a:lnTo>
                      <a:pt x="0" y="9352"/>
                    </a:lnTo>
                    <a:cubicBezTo>
                      <a:pt x="0" y="9806"/>
                      <a:pt x="362" y="10174"/>
                      <a:pt x="806" y="10174"/>
                    </a:cubicBezTo>
                    <a:lnTo>
                      <a:pt x="7166" y="10174"/>
                    </a:lnTo>
                    <a:cubicBezTo>
                      <a:pt x="7611" y="10174"/>
                      <a:pt x="7972" y="9806"/>
                      <a:pt x="7972" y="9352"/>
                    </a:cubicBezTo>
                    <a:lnTo>
                      <a:pt x="7972" y="5682"/>
                    </a:lnTo>
                    <a:cubicBezTo>
                      <a:pt x="7972" y="5229"/>
                      <a:pt x="7611" y="4859"/>
                      <a:pt x="7166" y="4859"/>
                    </a:cubicBezTo>
                    <a:lnTo>
                      <a:pt x="6692" y="4859"/>
                    </a:lnTo>
                    <a:cubicBezTo>
                      <a:pt x="6458" y="4288"/>
                      <a:pt x="6038" y="3795"/>
                      <a:pt x="5512" y="3470"/>
                    </a:cubicBezTo>
                    <a:cubicBezTo>
                      <a:pt x="5675" y="3199"/>
                      <a:pt x="5771" y="2882"/>
                      <a:pt x="5771" y="2544"/>
                    </a:cubicBezTo>
                    <a:lnTo>
                      <a:pt x="5771" y="1784"/>
                    </a:lnTo>
                    <a:cubicBezTo>
                      <a:pt x="5771" y="801"/>
                      <a:pt x="4970" y="0"/>
                      <a:pt x="39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25;p38">
                <a:extLst>
                  <a:ext uri="{FF2B5EF4-FFF2-40B4-BE49-F238E27FC236}">
                    <a16:creationId xmlns:a16="http://schemas.microsoft.com/office/drawing/2014/main" id="{FC891A7D-C2AB-D383-4526-BB5F86EB63F1}"/>
                  </a:ext>
                </a:extLst>
              </p:cNvPr>
              <p:cNvSpPr/>
              <p:nvPr/>
            </p:nvSpPr>
            <p:spPr>
              <a:xfrm>
                <a:off x="6373438" y="1819525"/>
                <a:ext cx="46525" cy="4652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1861" extrusionOk="0">
                    <a:moveTo>
                      <a:pt x="930" y="533"/>
                    </a:moveTo>
                    <a:cubicBezTo>
                      <a:pt x="1150" y="533"/>
                      <a:pt x="1330" y="711"/>
                      <a:pt x="1330" y="931"/>
                    </a:cubicBezTo>
                    <a:cubicBezTo>
                      <a:pt x="1330" y="1150"/>
                      <a:pt x="1150" y="1330"/>
                      <a:pt x="930" y="1330"/>
                    </a:cubicBezTo>
                    <a:cubicBezTo>
                      <a:pt x="711" y="1330"/>
                      <a:pt x="532" y="1150"/>
                      <a:pt x="532" y="931"/>
                    </a:cubicBezTo>
                    <a:cubicBezTo>
                      <a:pt x="532" y="711"/>
                      <a:pt x="711" y="533"/>
                      <a:pt x="930" y="533"/>
                    </a:cubicBezTo>
                    <a:close/>
                    <a:moveTo>
                      <a:pt x="930" y="1"/>
                    </a:moveTo>
                    <a:cubicBezTo>
                      <a:pt x="418" y="1"/>
                      <a:pt x="1" y="419"/>
                      <a:pt x="1" y="931"/>
                    </a:cubicBezTo>
                    <a:cubicBezTo>
                      <a:pt x="1" y="1444"/>
                      <a:pt x="418" y="1860"/>
                      <a:pt x="930" y="1860"/>
                    </a:cubicBezTo>
                    <a:cubicBezTo>
                      <a:pt x="1444" y="1860"/>
                      <a:pt x="1860" y="1444"/>
                      <a:pt x="1860" y="931"/>
                    </a:cubicBezTo>
                    <a:cubicBezTo>
                      <a:pt x="1860" y="419"/>
                      <a:pt x="1444" y="1"/>
                      <a:pt x="9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26;p38">
                <a:extLst>
                  <a:ext uri="{FF2B5EF4-FFF2-40B4-BE49-F238E27FC236}">
                    <a16:creationId xmlns:a16="http://schemas.microsoft.com/office/drawing/2014/main" id="{7C44724D-6464-4F50-5CC8-B196CD0CA7A3}"/>
                  </a:ext>
                </a:extLst>
              </p:cNvPr>
              <p:cNvSpPr/>
              <p:nvPr/>
            </p:nvSpPr>
            <p:spPr>
              <a:xfrm>
                <a:off x="6376788" y="1708950"/>
                <a:ext cx="133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533" h="533" extrusionOk="0">
                    <a:moveTo>
                      <a:pt x="266" y="1"/>
                    </a:moveTo>
                    <a:cubicBezTo>
                      <a:pt x="119" y="1"/>
                      <a:pt x="0" y="120"/>
                      <a:pt x="0" y="267"/>
                    </a:cubicBezTo>
                    <a:cubicBezTo>
                      <a:pt x="0" y="414"/>
                      <a:pt x="119" y="532"/>
                      <a:pt x="266" y="532"/>
                    </a:cubicBezTo>
                    <a:cubicBezTo>
                      <a:pt x="413" y="532"/>
                      <a:pt x="532" y="414"/>
                      <a:pt x="532" y="267"/>
                    </a:cubicBezTo>
                    <a:cubicBezTo>
                      <a:pt x="532" y="120"/>
                      <a:pt x="413" y="1"/>
                      <a:pt x="2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27;p38">
                <a:extLst>
                  <a:ext uri="{FF2B5EF4-FFF2-40B4-BE49-F238E27FC236}">
                    <a16:creationId xmlns:a16="http://schemas.microsoft.com/office/drawing/2014/main" id="{3E98DC8A-3366-99C6-2C96-B51BA11C9704}"/>
                  </a:ext>
                </a:extLst>
              </p:cNvPr>
              <p:cNvSpPr/>
              <p:nvPr/>
            </p:nvSpPr>
            <p:spPr>
              <a:xfrm>
                <a:off x="6403338" y="1708950"/>
                <a:ext cx="133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533" h="533" extrusionOk="0">
                    <a:moveTo>
                      <a:pt x="266" y="1"/>
                    </a:moveTo>
                    <a:cubicBezTo>
                      <a:pt x="119" y="1"/>
                      <a:pt x="0" y="120"/>
                      <a:pt x="0" y="267"/>
                    </a:cubicBezTo>
                    <a:cubicBezTo>
                      <a:pt x="0" y="414"/>
                      <a:pt x="119" y="532"/>
                      <a:pt x="266" y="532"/>
                    </a:cubicBezTo>
                    <a:cubicBezTo>
                      <a:pt x="413" y="532"/>
                      <a:pt x="532" y="414"/>
                      <a:pt x="532" y="267"/>
                    </a:cubicBezTo>
                    <a:cubicBezTo>
                      <a:pt x="532" y="120"/>
                      <a:pt x="413" y="1"/>
                      <a:pt x="2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28;p38">
                <a:extLst>
                  <a:ext uri="{FF2B5EF4-FFF2-40B4-BE49-F238E27FC236}">
                    <a16:creationId xmlns:a16="http://schemas.microsoft.com/office/drawing/2014/main" id="{78A59FF2-33FC-5A8C-B9B1-3553957567FC}"/>
                  </a:ext>
                </a:extLst>
              </p:cNvPr>
              <p:cNvSpPr/>
              <p:nvPr/>
            </p:nvSpPr>
            <p:spPr>
              <a:xfrm>
                <a:off x="6464488" y="1569075"/>
                <a:ext cx="172750" cy="172725"/>
              </a:xfrm>
              <a:custGeom>
                <a:avLst/>
                <a:gdLst/>
                <a:ahLst/>
                <a:cxnLst/>
                <a:rect l="l" t="t" r="r" b="b"/>
                <a:pathLst>
                  <a:path w="6910" h="6909" extrusionOk="0">
                    <a:moveTo>
                      <a:pt x="3454" y="532"/>
                    </a:moveTo>
                    <a:cubicBezTo>
                      <a:pt x="5066" y="532"/>
                      <a:pt x="6377" y="1843"/>
                      <a:pt x="6377" y="3455"/>
                    </a:cubicBezTo>
                    <a:cubicBezTo>
                      <a:pt x="6377" y="5067"/>
                      <a:pt x="5066" y="6379"/>
                      <a:pt x="3454" y="6379"/>
                    </a:cubicBezTo>
                    <a:cubicBezTo>
                      <a:pt x="2891" y="6379"/>
                      <a:pt x="2344" y="6217"/>
                      <a:pt x="1873" y="5914"/>
                    </a:cubicBezTo>
                    <a:cubicBezTo>
                      <a:pt x="1830" y="5886"/>
                      <a:pt x="1779" y="5871"/>
                      <a:pt x="1730" y="5871"/>
                    </a:cubicBezTo>
                    <a:cubicBezTo>
                      <a:pt x="1707" y="5871"/>
                      <a:pt x="1683" y="5875"/>
                      <a:pt x="1660" y="5880"/>
                    </a:cubicBezTo>
                    <a:lnTo>
                      <a:pt x="797" y="6113"/>
                    </a:lnTo>
                    <a:lnTo>
                      <a:pt x="1029" y="5249"/>
                    </a:lnTo>
                    <a:cubicBezTo>
                      <a:pt x="1048" y="5176"/>
                      <a:pt x="1036" y="5099"/>
                      <a:pt x="995" y="5036"/>
                    </a:cubicBezTo>
                    <a:cubicBezTo>
                      <a:pt x="692" y="4565"/>
                      <a:pt x="531" y="4018"/>
                      <a:pt x="531" y="3455"/>
                    </a:cubicBezTo>
                    <a:cubicBezTo>
                      <a:pt x="531" y="1843"/>
                      <a:pt x="1842" y="532"/>
                      <a:pt x="3454" y="532"/>
                    </a:cubicBezTo>
                    <a:close/>
                    <a:moveTo>
                      <a:pt x="3454" y="0"/>
                    </a:moveTo>
                    <a:cubicBezTo>
                      <a:pt x="1550" y="0"/>
                      <a:pt x="0" y="1549"/>
                      <a:pt x="0" y="3455"/>
                    </a:cubicBezTo>
                    <a:cubicBezTo>
                      <a:pt x="0" y="4081"/>
                      <a:pt x="167" y="4689"/>
                      <a:pt x="486" y="5222"/>
                    </a:cubicBezTo>
                    <a:lnTo>
                      <a:pt x="285" y="5976"/>
                    </a:lnTo>
                    <a:cubicBezTo>
                      <a:pt x="207" y="6258"/>
                      <a:pt x="375" y="6549"/>
                      <a:pt x="658" y="6625"/>
                    </a:cubicBezTo>
                    <a:cubicBezTo>
                      <a:pt x="704" y="6637"/>
                      <a:pt x="751" y="6643"/>
                      <a:pt x="798" y="6643"/>
                    </a:cubicBezTo>
                    <a:cubicBezTo>
                      <a:pt x="845" y="6643"/>
                      <a:pt x="892" y="6637"/>
                      <a:pt x="939" y="6625"/>
                    </a:cubicBezTo>
                    <a:lnTo>
                      <a:pt x="1687" y="6423"/>
                    </a:lnTo>
                    <a:cubicBezTo>
                      <a:pt x="2220" y="6742"/>
                      <a:pt x="2830" y="6909"/>
                      <a:pt x="3454" y="6909"/>
                    </a:cubicBezTo>
                    <a:cubicBezTo>
                      <a:pt x="5360" y="6909"/>
                      <a:pt x="6909" y="5359"/>
                      <a:pt x="6909" y="3455"/>
                    </a:cubicBezTo>
                    <a:cubicBezTo>
                      <a:pt x="6909" y="1549"/>
                      <a:pt x="5360" y="0"/>
                      <a:pt x="34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29;p38">
                <a:extLst>
                  <a:ext uri="{FF2B5EF4-FFF2-40B4-BE49-F238E27FC236}">
                    <a16:creationId xmlns:a16="http://schemas.microsoft.com/office/drawing/2014/main" id="{AD7A05DA-9656-2B49-D192-973FEC983DA1}"/>
                  </a:ext>
                </a:extLst>
              </p:cNvPr>
              <p:cNvSpPr/>
              <p:nvPr/>
            </p:nvSpPr>
            <p:spPr>
              <a:xfrm>
                <a:off x="6504338" y="1622200"/>
                <a:ext cx="93050" cy="66475"/>
              </a:xfrm>
              <a:custGeom>
                <a:avLst/>
                <a:gdLst/>
                <a:ahLst/>
                <a:cxnLst/>
                <a:rect l="l" t="t" r="r" b="b"/>
                <a:pathLst>
                  <a:path w="3722" h="2659" extrusionOk="0">
                    <a:moveTo>
                      <a:pt x="2782" y="532"/>
                    </a:moveTo>
                    <a:lnTo>
                      <a:pt x="1860" y="1177"/>
                    </a:lnTo>
                    <a:lnTo>
                      <a:pt x="940" y="532"/>
                    </a:lnTo>
                    <a:close/>
                    <a:moveTo>
                      <a:pt x="3190" y="896"/>
                    </a:moveTo>
                    <a:lnTo>
                      <a:pt x="3190" y="2126"/>
                    </a:lnTo>
                    <a:lnTo>
                      <a:pt x="532" y="2126"/>
                    </a:lnTo>
                    <a:lnTo>
                      <a:pt x="532" y="896"/>
                    </a:lnTo>
                    <a:lnTo>
                      <a:pt x="1708" y="1718"/>
                    </a:lnTo>
                    <a:cubicBezTo>
                      <a:pt x="1754" y="1750"/>
                      <a:pt x="1807" y="1766"/>
                      <a:pt x="1860" y="1766"/>
                    </a:cubicBezTo>
                    <a:cubicBezTo>
                      <a:pt x="1914" y="1766"/>
                      <a:pt x="1967" y="1750"/>
                      <a:pt x="2012" y="1718"/>
                    </a:cubicBezTo>
                    <a:lnTo>
                      <a:pt x="3190" y="896"/>
                    </a:lnTo>
                    <a:close/>
                    <a:moveTo>
                      <a:pt x="266" y="1"/>
                    </a:moveTo>
                    <a:cubicBezTo>
                      <a:pt x="119" y="1"/>
                      <a:pt x="0" y="120"/>
                      <a:pt x="0" y="267"/>
                    </a:cubicBezTo>
                    <a:lnTo>
                      <a:pt x="0" y="2392"/>
                    </a:lnTo>
                    <a:cubicBezTo>
                      <a:pt x="0" y="2539"/>
                      <a:pt x="119" y="2658"/>
                      <a:pt x="266" y="2658"/>
                    </a:cubicBezTo>
                    <a:lnTo>
                      <a:pt x="3455" y="2658"/>
                    </a:lnTo>
                    <a:cubicBezTo>
                      <a:pt x="3602" y="2658"/>
                      <a:pt x="3721" y="2539"/>
                      <a:pt x="3721" y="2392"/>
                    </a:cubicBezTo>
                    <a:lnTo>
                      <a:pt x="3721" y="267"/>
                    </a:lnTo>
                    <a:cubicBezTo>
                      <a:pt x="3721" y="120"/>
                      <a:pt x="3602" y="1"/>
                      <a:pt x="34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30;p38">
                <a:extLst>
                  <a:ext uri="{FF2B5EF4-FFF2-40B4-BE49-F238E27FC236}">
                    <a16:creationId xmlns:a16="http://schemas.microsoft.com/office/drawing/2014/main" id="{0979CAD1-B137-E296-851E-D928A1391041}"/>
                  </a:ext>
                </a:extLst>
              </p:cNvPr>
              <p:cNvSpPr/>
              <p:nvPr/>
            </p:nvSpPr>
            <p:spPr>
              <a:xfrm>
                <a:off x="6390088" y="1776350"/>
                <a:ext cx="13275" cy="13300"/>
              </a:xfrm>
              <a:custGeom>
                <a:avLst/>
                <a:gdLst/>
                <a:ahLst/>
                <a:cxnLst/>
                <a:rect l="l" t="t" r="r" b="b"/>
                <a:pathLst>
                  <a:path w="531" h="532" extrusionOk="0">
                    <a:moveTo>
                      <a:pt x="266" y="0"/>
                    </a:moveTo>
                    <a:cubicBezTo>
                      <a:pt x="119" y="0"/>
                      <a:pt x="0" y="119"/>
                      <a:pt x="0" y="266"/>
                    </a:cubicBezTo>
                    <a:cubicBezTo>
                      <a:pt x="0" y="413"/>
                      <a:pt x="119" y="532"/>
                      <a:pt x="266" y="532"/>
                    </a:cubicBezTo>
                    <a:cubicBezTo>
                      <a:pt x="411" y="532"/>
                      <a:pt x="530" y="413"/>
                      <a:pt x="530" y="266"/>
                    </a:cubicBezTo>
                    <a:cubicBezTo>
                      <a:pt x="530" y="119"/>
                      <a:pt x="411" y="0"/>
                      <a:pt x="2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6" name="Skupina 265">
              <a:extLst>
                <a:ext uri="{FF2B5EF4-FFF2-40B4-BE49-F238E27FC236}">
                  <a16:creationId xmlns:a16="http://schemas.microsoft.com/office/drawing/2014/main" id="{54776ABB-8F1D-39E6-1887-3FC14812AA45}"/>
                </a:ext>
              </a:extLst>
            </p:cNvPr>
            <p:cNvGrpSpPr/>
            <p:nvPr/>
          </p:nvGrpSpPr>
          <p:grpSpPr>
            <a:xfrm>
              <a:off x="6092391" y="4476449"/>
              <a:ext cx="426315" cy="332826"/>
              <a:chOff x="6595207" y="4138362"/>
              <a:chExt cx="426315" cy="332826"/>
            </a:xfrm>
          </p:grpSpPr>
          <p:sp>
            <p:nvSpPr>
              <p:cNvPr id="336" name="Google Shape;10552;p81">
                <a:extLst>
                  <a:ext uri="{FF2B5EF4-FFF2-40B4-BE49-F238E27FC236}">
                    <a16:creationId xmlns:a16="http://schemas.microsoft.com/office/drawing/2014/main" id="{6C499397-BEB8-EEE5-342F-BF0D9AD70F46}"/>
                  </a:ext>
                </a:extLst>
              </p:cNvPr>
              <p:cNvSpPr/>
              <p:nvPr/>
            </p:nvSpPr>
            <p:spPr>
              <a:xfrm>
                <a:off x="6595207" y="4138362"/>
                <a:ext cx="426315" cy="332826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8562" extrusionOk="0">
                    <a:moveTo>
                      <a:pt x="10585" y="382"/>
                    </a:moveTo>
                    <a:lnTo>
                      <a:pt x="10609" y="727"/>
                    </a:lnTo>
                    <a:lnTo>
                      <a:pt x="9335" y="727"/>
                    </a:lnTo>
                    <a:cubicBezTo>
                      <a:pt x="9252" y="727"/>
                      <a:pt x="9156" y="799"/>
                      <a:pt x="9156" y="906"/>
                    </a:cubicBezTo>
                    <a:cubicBezTo>
                      <a:pt x="9156" y="989"/>
                      <a:pt x="9240" y="1084"/>
                      <a:pt x="9335" y="1084"/>
                    </a:cubicBezTo>
                    <a:lnTo>
                      <a:pt x="10323" y="1084"/>
                    </a:lnTo>
                    <a:lnTo>
                      <a:pt x="10323" y="6168"/>
                    </a:lnTo>
                    <a:lnTo>
                      <a:pt x="4442" y="6168"/>
                    </a:lnTo>
                    <a:lnTo>
                      <a:pt x="4442" y="6002"/>
                    </a:lnTo>
                    <a:cubicBezTo>
                      <a:pt x="4442" y="5918"/>
                      <a:pt x="4370" y="5823"/>
                      <a:pt x="4263" y="5823"/>
                    </a:cubicBezTo>
                    <a:lnTo>
                      <a:pt x="3977" y="5823"/>
                    </a:lnTo>
                    <a:cubicBezTo>
                      <a:pt x="3953" y="5728"/>
                      <a:pt x="3906" y="5621"/>
                      <a:pt x="3846" y="5513"/>
                    </a:cubicBezTo>
                    <a:lnTo>
                      <a:pt x="4037" y="5323"/>
                    </a:lnTo>
                    <a:cubicBezTo>
                      <a:pt x="4108" y="5252"/>
                      <a:pt x="4108" y="5144"/>
                      <a:pt x="4037" y="5085"/>
                    </a:cubicBezTo>
                    <a:lnTo>
                      <a:pt x="3513" y="4561"/>
                    </a:lnTo>
                    <a:cubicBezTo>
                      <a:pt x="3489" y="4537"/>
                      <a:pt x="3441" y="4513"/>
                      <a:pt x="3394" y="4513"/>
                    </a:cubicBezTo>
                    <a:cubicBezTo>
                      <a:pt x="3358" y="4513"/>
                      <a:pt x="3311" y="4537"/>
                      <a:pt x="3275" y="4561"/>
                    </a:cubicBezTo>
                    <a:lnTo>
                      <a:pt x="3084" y="4751"/>
                    </a:lnTo>
                    <a:cubicBezTo>
                      <a:pt x="2977" y="4692"/>
                      <a:pt x="2882" y="4668"/>
                      <a:pt x="2775" y="4621"/>
                    </a:cubicBezTo>
                    <a:lnTo>
                      <a:pt x="2775" y="4335"/>
                    </a:lnTo>
                    <a:cubicBezTo>
                      <a:pt x="2775" y="4251"/>
                      <a:pt x="2703" y="4156"/>
                      <a:pt x="2596" y="4156"/>
                    </a:cubicBezTo>
                    <a:lnTo>
                      <a:pt x="2168" y="4156"/>
                    </a:lnTo>
                    <a:lnTo>
                      <a:pt x="2168" y="1084"/>
                    </a:lnTo>
                    <a:lnTo>
                      <a:pt x="8728" y="1084"/>
                    </a:lnTo>
                    <a:cubicBezTo>
                      <a:pt x="8811" y="1084"/>
                      <a:pt x="8906" y="1001"/>
                      <a:pt x="8906" y="894"/>
                    </a:cubicBezTo>
                    <a:cubicBezTo>
                      <a:pt x="8906" y="799"/>
                      <a:pt x="8835" y="715"/>
                      <a:pt x="8728" y="715"/>
                    </a:cubicBezTo>
                    <a:lnTo>
                      <a:pt x="1882" y="715"/>
                    </a:lnTo>
                    <a:lnTo>
                      <a:pt x="1882" y="382"/>
                    </a:lnTo>
                    <a:close/>
                    <a:moveTo>
                      <a:pt x="10609" y="6502"/>
                    </a:moveTo>
                    <a:lnTo>
                      <a:pt x="10609" y="6835"/>
                    </a:lnTo>
                    <a:lnTo>
                      <a:pt x="4394" y="6835"/>
                    </a:lnTo>
                    <a:cubicBezTo>
                      <a:pt x="4430" y="6811"/>
                      <a:pt x="4442" y="6764"/>
                      <a:pt x="4442" y="6716"/>
                    </a:cubicBezTo>
                    <a:lnTo>
                      <a:pt x="4442" y="6526"/>
                    </a:lnTo>
                    <a:lnTo>
                      <a:pt x="10490" y="6526"/>
                    </a:lnTo>
                    <a:cubicBezTo>
                      <a:pt x="10526" y="6526"/>
                      <a:pt x="10561" y="6514"/>
                      <a:pt x="10585" y="6502"/>
                    </a:cubicBezTo>
                    <a:close/>
                    <a:moveTo>
                      <a:pt x="2453" y="4501"/>
                    </a:moveTo>
                    <a:lnTo>
                      <a:pt x="2453" y="4740"/>
                    </a:lnTo>
                    <a:cubicBezTo>
                      <a:pt x="2453" y="4811"/>
                      <a:pt x="2513" y="4894"/>
                      <a:pt x="2584" y="4906"/>
                    </a:cubicBezTo>
                    <a:cubicBezTo>
                      <a:pt x="2751" y="4930"/>
                      <a:pt x="2894" y="5013"/>
                      <a:pt x="3049" y="5097"/>
                    </a:cubicBezTo>
                    <a:cubicBezTo>
                      <a:pt x="3078" y="5117"/>
                      <a:pt x="3110" y="5126"/>
                      <a:pt x="3141" y="5126"/>
                    </a:cubicBezTo>
                    <a:cubicBezTo>
                      <a:pt x="3183" y="5126"/>
                      <a:pt x="3223" y="5108"/>
                      <a:pt x="3251" y="5073"/>
                    </a:cubicBezTo>
                    <a:lnTo>
                      <a:pt x="3430" y="4894"/>
                    </a:lnTo>
                    <a:lnTo>
                      <a:pt x="3715" y="5168"/>
                    </a:lnTo>
                    <a:lnTo>
                      <a:pt x="3537" y="5347"/>
                    </a:lnTo>
                    <a:cubicBezTo>
                      <a:pt x="3477" y="5406"/>
                      <a:pt x="3477" y="5502"/>
                      <a:pt x="3501" y="5561"/>
                    </a:cubicBezTo>
                    <a:cubicBezTo>
                      <a:pt x="3596" y="5704"/>
                      <a:pt x="3656" y="5859"/>
                      <a:pt x="3703" y="6025"/>
                    </a:cubicBezTo>
                    <a:cubicBezTo>
                      <a:pt x="3715" y="6097"/>
                      <a:pt x="3787" y="6156"/>
                      <a:pt x="3858" y="6156"/>
                    </a:cubicBezTo>
                    <a:lnTo>
                      <a:pt x="4096" y="6156"/>
                    </a:lnTo>
                    <a:lnTo>
                      <a:pt x="4096" y="6561"/>
                    </a:lnTo>
                    <a:lnTo>
                      <a:pt x="3858" y="6561"/>
                    </a:lnTo>
                    <a:cubicBezTo>
                      <a:pt x="3787" y="6561"/>
                      <a:pt x="3715" y="6621"/>
                      <a:pt x="3703" y="6692"/>
                    </a:cubicBezTo>
                    <a:cubicBezTo>
                      <a:pt x="3656" y="6859"/>
                      <a:pt x="3596" y="7002"/>
                      <a:pt x="3501" y="7157"/>
                    </a:cubicBezTo>
                    <a:cubicBezTo>
                      <a:pt x="3465" y="7228"/>
                      <a:pt x="3477" y="7311"/>
                      <a:pt x="3537" y="7359"/>
                    </a:cubicBezTo>
                    <a:lnTo>
                      <a:pt x="3715" y="7538"/>
                    </a:lnTo>
                    <a:lnTo>
                      <a:pt x="3430" y="7823"/>
                    </a:lnTo>
                    <a:lnTo>
                      <a:pt x="3251" y="7645"/>
                    </a:lnTo>
                    <a:cubicBezTo>
                      <a:pt x="3215" y="7608"/>
                      <a:pt x="3169" y="7594"/>
                      <a:pt x="3126" y="7594"/>
                    </a:cubicBezTo>
                    <a:cubicBezTo>
                      <a:pt x="3098" y="7594"/>
                      <a:pt x="3072" y="7600"/>
                      <a:pt x="3049" y="7609"/>
                    </a:cubicBezTo>
                    <a:cubicBezTo>
                      <a:pt x="2894" y="7704"/>
                      <a:pt x="2751" y="7764"/>
                      <a:pt x="2584" y="7799"/>
                    </a:cubicBezTo>
                    <a:cubicBezTo>
                      <a:pt x="2513" y="7823"/>
                      <a:pt x="2453" y="7895"/>
                      <a:pt x="2453" y="7966"/>
                    </a:cubicBezTo>
                    <a:lnTo>
                      <a:pt x="2453" y="8204"/>
                    </a:lnTo>
                    <a:lnTo>
                      <a:pt x="2048" y="8204"/>
                    </a:lnTo>
                    <a:lnTo>
                      <a:pt x="2048" y="7966"/>
                    </a:lnTo>
                    <a:cubicBezTo>
                      <a:pt x="2048" y="7895"/>
                      <a:pt x="1989" y="7823"/>
                      <a:pt x="1917" y="7799"/>
                    </a:cubicBezTo>
                    <a:cubicBezTo>
                      <a:pt x="1751" y="7764"/>
                      <a:pt x="1596" y="7704"/>
                      <a:pt x="1453" y="7609"/>
                    </a:cubicBezTo>
                    <a:cubicBezTo>
                      <a:pt x="1426" y="7596"/>
                      <a:pt x="1396" y="7589"/>
                      <a:pt x="1366" y="7589"/>
                    </a:cubicBezTo>
                    <a:cubicBezTo>
                      <a:pt x="1317" y="7589"/>
                      <a:pt x="1269" y="7607"/>
                      <a:pt x="1239" y="7645"/>
                    </a:cubicBezTo>
                    <a:lnTo>
                      <a:pt x="1060" y="7823"/>
                    </a:lnTo>
                    <a:lnTo>
                      <a:pt x="786" y="7538"/>
                    </a:lnTo>
                    <a:lnTo>
                      <a:pt x="965" y="7359"/>
                    </a:lnTo>
                    <a:cubicBezTo>
                      <a:pt x="1025" y="7299"/>
                      <a:pt x="1025" y="7216"/>
                      <a:pt x="989" y="7157"/>
                    </a:cubicBezTo>
                    <a:cubicBezTo>
                      <a:pt x="905" y="7002"/>
                      <a:pt x="846" y="6859"/>
                      <a:pt x="798" y="6692"/>
                    </a:cubicBezTo>
                    <a:cubicBezTo>
                      <a:pt x="786" y="6621"/>
                      <a:pt x="703" y="6561"/>
                      <a:pt x="632" y="6561"/>
                    </a:cubicBezTo>
                    <a:lnTo>
                      <a:pt x="393" y="6561"/>
                    </a:lnTo>
                    <a:lnTo>
                      <a:pt x="393" y="6156"/>
                    </a:lnTo>
                    <a:lnTo>
                      <a:pt x="632" y="6156"/>
                    </a:lnTo>
                    <a:cubicBezTo>
                      <a:pt x="703" y="6156"/>
                      <a:pt x="786" y="6097"/>
                      <a:pt x="798" y="6025"/>
                    </a:cubicBezTo>
                    <a:cubicBezTo>
                      <a:pt x="822" y="5859"/>
                      <a:pt x="905" y="5704"/>
                      <a:pt x="989" y="5561"/>
                    </a:cubicBezTo>
                    <a:cubicBezTo>
                      <a:pt x="1036" y="5490"/>
                      <a:pt x="1025" y="5394"/>
                      <a:pt x="965" y="5347"/>
                    </a:cubicBezTo>
                    <a:lnTo>
                      <a:pt x="786" y="5168"/>
                    </a:lnTo>
                    <a:lnTo>
                      <a:pt x="1060" y="4894"/>
                    </a:lnTo>
                    <a:lnTo>
                      <a:pt x="1239" y="5073"/>
                    </a:lnTo>
                    <a:cubicBezTo>
                      <a:pt x="1272" y="5106"/>
                      <a:pt x="1317" y="5121"/>
                      <a:pt x="1361" y="5121"/>
                    </a:cubicBezTo>
                    <a:cubicBezTo>
                      <a:pt x="1394" y="5121"/>
                      <a:pt x="1427" y="5112"/>
                      <a:pt x="1453" y="5097"/>
                    </a:cubicBezTo>
                    <a:cubicBezTo>
                      <a:pt x="1596" y="5013"/>
                      <a:pt x="1751" y="4954"/>
                      <a:pt x="1917" y="4906"/>
                    </a:cubicBezTo>
                    <a:cubicBezTo>
                      <a:pt x="1989" y="4894"/>
                      <a:pt x="2048" y="4811"/>
                      <a:pt x="2048" y="4740"/>
                    </a:cubicBezTo>
                    <a:lnTo>
                      <a:pt x="2048" y="4501"/>
                    </a:lnTo>
                    <a:close/>
                    <a:moveTo>
                      <a:pt x="1715" y="1"/>
                    </a:moveTo>
                    <a:cubicBezTo>
                      <a:pt x="1632" y="1"/>
                      <a:pt x="1536" y="84"/>
                      <a:pt x="1536" y="191"/>
                    </a:cubicBezTo>
                    <a:lnTo>
                      <a:pt x="1536" y="882"/>
                    </a:lnTo>
                    <a:cubicBezTo>
                      <a:pt x="1536" y="977"/>
                      <a:pt x="1608" y="1061"/>
                      <a:pt x="1715" y="1061"/>
                    </a:cubicBezTo>
                    <a:lnTo>
                      <a:pt x="1822" y="1061"/>
                    </a:lnTo>
                    <a:lnTo>
                      <a:pt x="1822" y="4144"/>
                    </a:lnTo>
                    <a:cubicBezTo>
                      <a:pt x="1751" y="4156"/>
                      <a:pt x="1679" y="4240"/>
                      <a:pt x="1679" y="4311"/>
                    </a:cubicBezTo>
                    <a:lnTo>
                      <a:pt x="1679" y="4597"/>
                    </a:lnTo>
                    <a:cubicBezTo>
                      <a:pt x="1572" y="4621"/>
                      <a:pt x="1465" y="4668"/>
                      <a:pt x="1358" y="4728"/>
                    </a:cubicBezTo>
                    <a:lnTo>
                      <a:pt x="1167" y="4537"/>
                    </a:lnTo>
                    <a:cubicBezTo>
                      <a:pt x="1144" y="4501"/>
                      <a:pt x="1096" y="4490"/>
                      <a:pt x="1048" y="4490"/>
                    </a:cubicBezTo>
                    <a:cubicBezTo>
                      <a:pt x="1001" y="4490"/>
                      <a:pt x="965" y="4501"/>
                      <a:pt x="929" y="4537"/>
                    </a:cubicBezTo>
                    <a:lnTo>
                      <a:pt x="405" y="5049"/>
                    </a:lnTo>
                    <a:cubicBezTo>
                      <a:pt x="334" y="5132"/>
                      <a:pt x="334" y="5228"/>
                      <a:pt x="405" y="5287"/>
                    </a:cubicBezTo>
                    <a:lnTo>
                      <a:pt x="608" y="5490"/>
                    </a:lnTo>
                    <a:cubicBezTo>
                      <a:pt x="548" y="5585"/>
                      <a:pt x="513" y="5692"/>
                      <a:pt x="465" y="5799"/>
                    </a:cubicBezTo>
                    <a:lnTo>
                      <a:pt x="191" y="5799"/>
                    </a:lnTo>
                    <a:cubicBezTo>
                      <a:pt x="96" y="5799"/>
                      <a:pt x="1" y="5871"/>
                      <a:pt x="1" y="5978"/>
                    </a:cubicBezTo>
                    <a:lnTo>
                      <a:pt x="1" y="6716"/>
                    </a:lnTo>
                    <a:cubicBezTo>
                      <a:pt x="1" y="6811"/>
                      <a:pt x="84" y="6895"/>
                      <a:pt x="191" y="6895"/>
                    </a:cubicBezTo>
                    <a:lnTo>
                      <a:pt x="465" y="6895"/>
                    </a:lnTo>
                    <a:cubicBezTo>
                      <a:pt x="501" y="7002"/>
                      <a:pt x="548" y="7109"/>
                      <a:pt x="608" y="7216"/>
                    </a:cubicBezTo>
                    <a:lnTo>
                      <a:pt x="405" y="7407"/>
                    </a:lnTo>
                    <a:cubicBezTo>
                      <a:pt x="334" y="7478"/>
                      <a:pt x="334" y="7585"/>
                      <a:pt x="405" y="7645"/>
                    </a:cubicBezTo>
                    <a:lnTo>
                      <a:pt x="929" y="8169"/>
                    </a:lnTo>
                    <a:cubicBezTo>
                      <a:pt x="965" y="8204"/>
                      <a:pt x="1010" y="8222"/>
                      <a:pt x="1053" y="8222"/>
                    </a:cubicBezTo>
                    <a:cubicBezTo>
                      <a:pt x="1096" y="8222"/>
                      <a:pt x="1138" y="8204"/>
                      <a:pt x="1167" y="8169"/>
                    </a:cubicBezTo>
                    <a:lnTo>
                      <a:pt x="1358" y="7966"/>
                    </a:lnTo>
                    <a:cubicBezTo>
                      <a:pt x="1465" y="8026"/>
                      <a:pt x="1572" y="8061"/>
                      <a:pt x="1679" y="8109"/>
                    </a:cubicBezTo>
                    <a:lnTo>
                      <a:pt x="1679" y="8383"/>
                    </a:lnTo>
                    <a:cubicBezTo>
                      <a:pt x="1679" y="8478"/>
                      <a:pt x="1751" y="8561"/>
                      <a:pt x="1858" y="8561"/>
                    </a:cubicBezTo>
                    <a:lnTo>
                      <a:pt x="2596" y="8561"/>
                    </a:lnTo>
                    <a:cubicBezTo>
                      <a:pt x="2679" y="8561"/>
                      <a:pt x="2775" y="8490"/>
                      <a:pt x="2775" y="8383"/>
                    </a:cubicBezTo>
                    <a:lnTo>
                      <a:pt x="2775" y="8109"/>
                    </a:lnTo>
                    <a:cubicBezTo>
                      <a:pt x="2882" y="8073"/>
                      <a:pt x="2989" y="8026"/>
                      <a:pt x="3084" y="7966"/>
                    </a:cubicBezTo>
                    <a:lnTo>
                      <a:pt x="3275" y="8169"/>
                    </a:lnTo>
                    <a:cubicBezTo>
                      <a:pt x="3316" y="8204"/>
                      <a:pt x="3364" y="8222"/>
                      <a:pt x="3407" y="8222"/>
                    </a:cubicBezTo>
                    <a:cubicBezTo>
                      <a:pt x="3450" y="8222"/>
                      <a:pt x="3489" y="8204"/>
                      <a:pt x="3513" y="8169"/>
                    </a:cubicBezTo>
                    <a:lnTo>
                      <a:pt x="4037" y="7645"/>
                    </a:lnTo>
                    <a:cubicBezTo>
                      <a:pt x="4108" y="7573"/>
                      <a:pt x="4108" y="7466"/>
                      <a:pt x="4037" y="7407"/>
                    </a:cubicBezTo>
                    <a:lnTo>
                      <a:pt x="3846" y="7216"/>
                    </a:lnTo>
                    <a:cubicBezTo>
                      <a:pt x="3846" y="7192"/>
                      <a:pt x="3858" y="7192"/>
                      <a:pt x="3858" y="7180"/>
                    </a:cubicBezTo>
                    <a:lnTo>
                      <a:pt x="10764" y="7180"/>
                    </a:lnTo>
                    <a:cubicBezTo>
                      <a:pt x="10859" y="7180"/>
                      <a:pt x="10942" y="7109"/>
                      <a:pt x="10942" y="7002"/>
                    </a:cubicBezTo>
                    <a:lnTo>
                      <a:pt x="10942" y="6299"/>
                    </a:lnTo>
                    <a:cubicBezTo>
                      <a:pt x="10942" y="6216"/>
                      <a:pt x="10871" y="6121"/>
                      <a:pt x="10764" y="6121"/>
                    </a:cubicBezTo>
                    <a:lnTo>
                      <a:pt x="10657" y="6121"/>
                    </a:lnTo>
                    <a:lnTo>
                      <a:pt x="10657" y="1037"/>
                    </a:lnTo>
                    <a:lnTo>
                      <a:pt x="10788" y="1037"/>
                    </a:lnTo>
                    <a:lnTo>
                      <a:pt x="10788" y="1061"/>
                    </a:lnTo>
                    <a:cubicBezTo>
                      <a:pt x="10871" y="1061"/>
                      <a:pt x="10966" y="989"/>
                      <a:pt x="10966" y="882"/>
                    </a:cubicBezTo>
                    <a:lnTo>
                      <a:pt x="10966" y="191"/>
                    </a:lnTo>
                    <a:cubicBezTo>
                      <a:pt x="10966" y="96"/>
                      <a:pt x="10883" y="1"/>
                      <a:pt x="1078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10553;p81">
                <a:extLst>
                  <a:ext uri="{FF2B5EF4-FFF2-40B4-BE49-F238E27FC236}">
                    <a16:creationId xmlns:a16="http://schemas.microsoft.com/office/drawing/2014/main" id="{EA2661B7-744E-70FF-B5E5-F23CAEDA9033}"/>
                  </a:ext>
                </a:extLst>
              </p:cNvPr>
              <p:cNvSpPr/>
              <p:nvPr/>
            </p:nvSpPr>
            <p:spPr>
              <a:xfrm>
                <a:off x="6786348" y="4273522"/>
                <a:ext cx="41244" cy="85675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2204" extrusionOk="0">
                    <a:moveTo>
                      <a:pt x="715" y="358"/>
                    </a:moveTo>
                    <a:lnTo>
                      <a:pt x="715" y="1858"/>
                    </a:lnTo>
                    <a:lnTo>
                      <a:pt x="370" y="1858"/>
                    </a:lnTo>
                    <a:lnTo>
                      <a:pt x="370" y="358"/>
                    </a:lnTo>
                    <a:close/>
                    <a:moveTo>
                      <a:pt x="179" y="1"/>
                    </a:moveTo>
                    <a:cubicBezTo>
                      <a:pt x="96" y="1"/>
                      <a:pt x="1" y="72"/>
                      <a:pt x="1" y="179"/>
                    </a:cubicBezTo>
                    <a:lnTo>
                      <a:pt x="1" y="2025"/>
                    </a:lnTo>
                    <a:cubicBezTo>
                      <a:pt x="1" y="2108"/>
                      <a:pt x="72" y="2203"/>
                      <a:pt x="179" y="2203"/>
                    </a:cubicBezTo>
                    <a:lnTo>
                      <a:pt x="882" y="2203"/>
                    </a:lnTo>
                    <a:cubicBezTo>
                      <a:pt x="965" y="2203"/>
                      <a:pt x="1061" y="2132"/>
                      <a:pt x="1061" y="2025"/>
                    </a:cubicBezTo>
                    <a:lnTo>
                      <a:pt x="1061" y="179"/>
                    </a:lnTo>
                    <a:cubicBezTo>
                      <a:pt x="1061" y="84"/>
                      <a:pt x="989" y="1"/>
                      <a:pt x="88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10554;p81">
                <a:extLst>
                  <a:ext uri="{FF2B5EF4-FFF2-40B4-BE49-F238E27FC236}">
                    <a16:creationId xmlns:a16="http://schemas.microsoft.com/office/drawing/2014/main" id="{F925FFC5-FBCE-851D-CBE8-8FB42EEAA8D1}"/>
                  </a:ext>
                </a:extLst>
              </p:cNvPr>
              <p:cNvSpPr/>
              <p:nvPr/>
            </p:nvSpPr>
            <p:spPr>
              <a:xfrm>
                <a:off x="6834978" y="4241141"/>
                <a:ext cx="41205" cy="118522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3049" extrusionOk="0">
                    <a:moveTo>
                      <a:pt x="702" y="345"/>
                    </a:moveTo>
                    <a:lnTo>
                      <a:pt x="702" y="2691"/>
                    </a:lnTo>
                    <a:lnTo>
                      <a:pt x="357" y="2691"/>
                    </a:lnTo>
                    <a:lnTo>
                      <a:pt x="357" y="345"/>
                    </a:lnTo>
                    <a:close/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lnTo>
                      <a:pt x="0" y="2869"/>
                    </a:lnTo>
                    <a:cubicBezTo>
                      <a:pt x="0" y="2965"/>
                      <a:pt x="71" y="3048"/>
                      <a:pt x="179" y="3048"/>
                    </a:cubicBezTo>
                    <a:lnTo>
                      <a:pt x="881" y="3048"/>
                    </a:lnTo>
                    <a:cubicBezTo>
                      <a:pt x="964" y="3048"/>
                      <a:pt x="1060" y="2977"/>
                      <a:pt x="1060" y="2869"/>
                    </a:cubicBezTo>
                    <a:lnTo>
                      <a:pt x="1060" y="179"/>
                    </a:lnTo>
                    <a:cubicBezTo>
                      <a:pt x="1048" y="72"/>
                      <a:pt x="964" y="0"/>
                      <a:pt x="88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10555;p81">
                <a:extLst>
                  <a:ext uri="{FF2B5EF4-FFF2-40B4-BE49-F238E27FC236}">
                    <a16:creationId xmlns:a16="http://schemas.microsoft.com/office/drawing/2014/main" id="{F32E2C14-5750-FD3F-3913-2647D6848CC8}"/>
                  </a:ext>
                </a:extLst>
              </p:cNvPr>
              <p:cNvSpPr/>
              <p:nvPr/>
            </p:nvSpPr>
            <p:spPr>
              <a:xfrm>
                <a:off x="6883104" y="4257779"/>
                <a:ext cx="41205" cy="101418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2609" extrusionOk="0">
                    <a:moveTo>
                      <a:pt x="715" y="358"/>
                    </a:moveTo>
                    <a:lnTo>
                      <a:pt x="715" y="2263"/>
                    </a:lnTo>
                    <a:lnTo>
                      <a:pt x="369" y="2263"/>
                    </a:lnTo>
                    <a:lnTo>
                      <a:pt x="369" y="358"/>
                    </a:lnTo>
                    <a:close/>
                    <a:moveTo>
                      <a:pt x="179" y="1"/>
                    </a:moveTo>
                    <a:cubicBezTo>
                      <a:pt x="84" y="1"/>
                      <a:pt x="0" y="72"/>
                      <a:pt x="0" y="179"/>
                    </a:cubicBezTo>
                    <a:lnTo>
                      <a:pt x="0" y="2430"/>
                    </a:lnTo>
                    <a:cubicBezTo>
                      <a:pt x="0" y="2513"/>
                      <a:pt x="72" y="2608"/>
                      <a:pt x="179" y="2608"/>
                    </a:cubicBezTo>
                    <a:lnTo>
                      <a:pt x="881" y="2608"/>
                    </a:lnTo>
                    <a:cubicBezTo>
                      <a:pt x="965" y="2608"/>
                      <a:pt x="1060" y="2537"/>
                      <a:pt x="1060" y="2430"/>
                    </a:cubicBezTo>
                    <a:lnTo>
                      <a:pt x="1060" y="179"/>
                    </a:lnTo>
                    <a:cubicBezTo>
                      <a:pt x="1060" y="72"/>
                      <a:pt x="977" y="1"/>
                      <a:pt x="88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10556;p81">
                <a:extLst>
                  <a:ext uri="{FF2B5EF4-FFF2-40B4-BE49-F238E27FC236}">
                    <a16:creationId xmlns:a16="http://schemas.microsoft.com/office/drawing/2014/main" id="{31F4F55F-304A-2A66-E0B1-CB1EEF6D9B3D}"/>
                  </a:ext>
                </a:extLst>
              </p:cNvPr>
              <p:cNvSpPr/>
              <p:nvPr/>
            </p:nvSpPr>
            <p:spPr>
              <a:xfrm>
                <a:off x="6931696" y="4202230"/>
                <a:ext cx="41244" cy="156967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4038" extrusionOk="0">
                    <a:moveTo>
                      <a:pt x="679" y="358"/>
                    </a:moveTo>
                    <a:lnTo>
                      <a:pt x="679" y="3692"/>
                    </a:lnTo>
                    <a:lnTo>
                      <a:pt x="346" y="3692"/>
                    </a:lnTo>
                    <a:lnTo>
                      <a:pt x="346" y="358"/>
                    </a:lnTo>
                    <a:close/>
                    <a:moveTo>
                      <a:pt x="179" y="1"/>
                    </a:moveTo>
                    <a:cubicBezTo>
                      <a:pt x="72" y="1"/>
                      <a:pt x="0" y="96"/>
                      <a:pt x="0" y="180"/>
                    </a:cubicBezTo>
                    <a:lnTo>
                      <a:pt x="0" y="3859"/>
                    </a:lnTo>
                    <a:cubicBezTo>
                      <a:pt x="0" y="3942"/>
                      <a:pt x="72" y="4037"/>
                      <a:pt x="179" y="4037"/>
                    </a:cubicBezTo>
                    <a:lnTo>
                      <a:pt x="881" y="4037"/>
                    </a:lnTo>
                    <a:cubicBezTo>
                      <a:pt x="965" y="4037"/>
                      <a:pt x="1060" y="3966"/>
                      <a:pt x="1060" y="3859"/>
                    </a:cubicBezTo>
                    <a:lnTo>
                      <a:pt x="1060" y="180"/>
                    </a:lnTo>
                    <a:cubicBezTo>
                      <a:pt x="1060" y="96"/>
                      <a:pt x="977" y="1"/>
                      <a:pt x="88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10557;p81">
                <a:extLst>
                  <a:ext uri="{FF2B5EF4-FFF2-40B4-BE49-F238E27FC236}">
                    <a16:creationId xmlns:a16="http://schemas.microsoft.com/office/drawing/2014/main" id="{B541BE3C-3961-5DCE-7342-51E95017C1D7}"/>
                  </a:ext>
                </a:extLst>
              </p:cNvPr>
              <p:cNvSpPr/>
              <p:nvPr/>
            </p:nvSpPr>
            <p:spPr>
              <a:xfrm>
                <a:off x="6700748" y="4218906"/>
                <a:ext cx="50029" cy="13916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358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79"/>
                    </a:cubicBezTo>
                    <a:cubicBezTo>
                      <a:pt x="12" y="274"/>
                      <a:pt x="95" y="358"/>
                      <a:pt x="179" y="358"/>
                    </a:cubicBezTo>
                    <a:lnTo>
                      <a:pt x="1107" y="358"/>
                    </a:lnTo>
                    <a:cubicBezTo>
                      <a:pt x="1191" y="358"/>
                      <a:pt x="1286" y="286"/>
                      <a:pt x="1286" y="179"/>
                    </a:cubicBezTo>
                    <a:cubicBezTo>
                      <a:pt x="1286" y="96"/>
                      <a:pt x="1203" y="1"/>
                      <a:pt x="110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10558;p81">
                <a:extLst>
                  <a:ext uri="{FF2B5EF4-FFF2-40B4-BE49-F238E27FC236}">
                    <a16:creationId xmlns:a16="http://schemas.microsoft.com/office/drawing/2014/main" id="{832B2A82-236B-D74D-04DC-24A4E0777374}"/>
                  </a:ext>
                </a:extLst>
              </p:cNvPr>
              <p:cNvSpPr/>
              <p:nvPr/>
            </p:nvSpPr>
            <p:spPr>
              <a:xfrm>
                <a:off x="6700748" y="4240675"/>
                <a:ext cx="69465" cy="1391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358" extrusionOk="0"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cubicBezTo>
                      <a:pt x="0" y="274"/>
                      <a:pt x="72" y="357"/>
                      <a:pt x="179" y="357"/>
                    </a:cubicBezTo>
                    <a:lnTo>
                      <a:pt x="1608" y="357"/>
                    </a:lnTo>
                    <a:cubicBezTo>
                      <a:pt x="1703" y="357"/>
                      <a:pt x="1786" y="274"/>
                      <a:pt x="1786" y="179"/>
                    </a:cubicBezTo>
                    <a:cubicBezTo>
                      <a:pt x="1786" y="72"/>
                      <a:pt x="1703" y="0"/>
                      <a:pt x="160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10559;p81">
                <a:extLst>
                  <a:ext uri="{FF2B5EF4-FFF2-40B4-BE49-F238E27FC236}">
                    <a16:creationId xmlns:a16="http://schemas.microsoft.com/office/drawing/2014/main" id="{CFC3499D-3E65-6D64-417C-3AC020679E35}"/>
                  </a:ext>
                </a:extLst>
              </p:cNvPr>
              <p:cNvSpPr/>
              <p:nvPr/>
            </p:nvSpPr>
            <p:spPr>
              <a:xfrm>
                <a:off x="6700748" y="4261938"/>
                <a:ext cx="69465" cy="13955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359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79"/>
                    </a:cubicBezTo>
                    <a:cubicBezTo>
                      <a:pt x="0" y="287"/>
                      <a:pt x="72" y="358"/>
                      <a:pt x="179" y="358"/>
                    </a:cubicBezTo>
                    <a:lnTo>
                      <a:pt x="1608" y="358"/>
                    </a:lnTo>
                    <a:cubicBezTo>
                      <a:pt x="1703" y="358"/>
                      <a:pt x="1786" y="287"/>
                      <a:pt x="1786" y="179"/>
                    </a:cubicBezTo>
                    <a:cubicBezTo>
                      <a:pt x="1774" y="72"/>
                      <a:pt x="1703" y="1"/>
                      <a:pt x="160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10560;p81">
                <a:extLst>
                  <a:ext uri="{FF2B5EF4-FFF2-40B4-BE49-F238E27FC236}">
                    <a16:creationId xmlns:a16="http://schemas.microsoft.com/office/drawing/2014/main" id="{D6B9D05A-835B-C5AE-27D4-D9C742DFC941}"/>
                  </a:ext>
                </a:extLst>
              </p:cNvPr>
              <p:cNvSpPr/>
              <p:nvPr/>
            </p:nvSpPr>
            <p:spPr>
              <a:xfrm>
                <a:off x="6700748" y="4282774"/>
                <a:ext cx="69465" cy="1391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358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79"/>
                    </a:cubicBezTo>
                    <a:cubicBezTo>
                      <a:pt x="0" y="263"/>
                      <a:pt x="72" y="358"/>
                      <a:pt x="179" y="358"/>
                    </a:cubicBezTo>
                    <a:lnTo>
                      <a:pt x="1608" y="358"/>
                    </a:lnTo>
                    <a:cubicBezTo>
                      <a:pt x="1703" y="358"/>
                      <a:pt x="1786" y="286"/>
                      <a:pt x="1786" y="179"/>
                    </a:cubicBezTo>
                    <a:cubicBezTo>
                      <a:pt x="1774" y="72"/>
                      <a:pt x="1703" y="1"/>
                      <a:pt x="160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10561;p81">
                <a:extLst>
                  <a:ext uri="{FF2B5EF4-FFF2-40B4-BE49-F238E27FC236}">
                    <a16:creationId xmlns:a16="http://schemas.microsoft.com/office/drawing/2014/main" id="{7FB34298-6C07-4614-24BA-06608383B437}"/>
                  </a:ext>
                </a:extLst>
              </p:cNvPr>
              <p:cNvSpPr/>
              <p:nvPr/>
            </p:nvSpPr>
            <p:spPr>
              <a:xfrm>
                <a:off x="6640106" y="4343415"/>
                <a:ext cx="83809" cy="83809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2156" extrusionOk="0">
                    <a:moveTo>
                      <a:pt x="1084" y="0"/>
                    </a:moveTo>
                    <a:cubicBezTo>
                      <a:pt x="489" y="0"/>
                      <a:pt x="0" y="489"/>
                      <a:pt x="0" y="1084"/>
                    </a:cubicBezTo>
                    <a:cubicBezTo>
                      <a:pt x="0" y="1322"/>
                      <a:pt x="72" y="1548"/>
                      <a:pt x="227" y="1739"/>
                    </a:cubicBezTo>
                    <a:cubicBezTo>
                      <a:pt x="263" y="1782"/>
                      <a:pt x="313" y="1808"/>
                      <a:pt x="365" y="1808"/>
                    </a:cubicBezTo>
                    <a:cubicBezTo>
                      <a:pt x="398" y="1808"/>
                      <a:pt x="432" y="1798"/>
                      <a:pt x="465" y="1774"/>
                    </a:cubicBezTo>
                    <a:cubicBezTo>
                      <a:pt x="536" y="1715"/>
                      <a:pt x="548" y="1608"/>
                      <a:pt x="489" y="1536"/>
                    </a:cubicBezTo>
                    <a:cubicBezTo>
                      <a:pt x="381" y="1405"/>
                      <a:pt x="346" y="1251"/>
                      <a:pt x="346" y="1084"/>
                    </a:cubicBezTo>
                    <a:cubicBezTo>
                      <a:pt x="346" y="679"/>
                      <a:pt x="667" y="358"/>
                      <a:pt x="1072" y="358"/>
                    </a:cubicBezTo>
                    <a:cubicBezTo>
                      <a:pt x="1477" y="358"/>
                      <a:pt x="1798" y="691"/>
                      <a:pt x="1798" y="1084"/>
                    </a:cubicBezTo>
                    <a:cubicBezTo>
                      <a:pt x="1798" y="1322"/>
                      <a:pt x="1679" y="1560"/>
                      <a:pt x="1477" y="1703"/>
                    </a:cubicBezTo>
                    <a:cubicBezTo>
                      <a:pt x="1453" y="1703"/>
                      <a:pt x="1453" y="1715"/>
                      <a:pt x="1441" y="1715"/>
                    </a:cubicBezTo>
                    <a:lnTo>
                      <a:pt x="1429" y="1715"/>
                    </a:lnTo>
                    <a:lnTo>
                      <a:pt x="1417" y="1727"/>
                    </a:lnTo>
                    <a:lnTo>
                      <a:pt x="1394" y="1727"/>
                    </a:lnTo>
                    <a:cubicBezTo>
                      <a:pt x="1382" y="1727"/>
                      <a:pt x="1382" y="1739"/>
                      <a:pt x="1370" y="1739"/>
                    </a:cubicBezTo>
                    <a:cubicBezTo>
                      <a:pt x="1358" y="1739"/>
                      <a:pt x="1358" y="1762"/>
                      <a:pt x="1334" y="1762"/>
                    </a:cubicBezTo>
                    <a:lnTo>
                      <a:pt x="1322" y="1762"/>
                    </a:lnTo>
                    <a:cubicBezTo>
                      <a:pt x="1322" y="1762"/>
                      <a:pt x="1310" y="1762"/>
                      <a:pt x="1310" y="1774"/>
                    </a:cubicBezTo>
                    <a:lnTo>
                      <a:pt x="1298" y="1774"/>
                    </a:lnTo>
                    <a:cubicBezTo>
                      <a:pt x="1274" y="1774"/>
                      <a:pt x="1274" y="1774"/>
                      <a:pt x="1263" y="1786"/>
                    </a:cubicBezTo>
                    <a:cubicBezTo>
                      <a:pt x="1251" y="1786"/>
                      <a:pt x="1251" y="1786"/>
                      <a:pt x="1239" y="1798"/>
                    </a:cubicBezTo>
                    <a:lnTo>
                      <a:pt x="798" y="1798"/>
                    </a:lnTo>
                    <a:cubicBezTo>
                      <a:pt x="786" y="1798"/>
                      <a:pt x="786" y="1798"/>
                      <a:pt x="774" y="1786"/>
                    </a:cubicBezTo>
                    <a:cubicBezTo>
                      <a:pt x="762" y="1786"/>
                      <a:pt x="762" y="1786"/>
                      <a:pt x="739" y="1774"/>
                    </a:cubicBezTo>
                    <a:lnTo>
                      <a:pt x="727" y="1774"/>
                    </a:lnTo>
                    <a:cubicBezTo>
                      <a:pt x="708" y="1766"/>
                      <a:pt x="688" y="1763"/>
                      <a:pt x="668" y="1763"/>
                    </a:cubicBezTo>
                    <a:cubicBezTo>
                      <a:pt x="599" y="1763"/>
                      <a:pt x="528" y="1808"/>
                      <a:pt x="501" y="1882"/>
                    </a:cubicBezTo>
                    <a:cubicBezTo>
                      <a:pt x="477" y="1965"/>
                      <a:pt x="524" y="2072"/>
                      <a:pt x="608" y="2096"/>
                    </a:cubicBezTo>
                    <a:lnTo>
                      <a:pt x="620" y="2096"/>
                    </a:lnTo>
                    <a:cubicBezTo>
                      <a:pt x="643" y="2096"/>
                      <a:pt x="655" y="2120"/>
                      <a:pt x="667" y="2120"/>
                    </a:cubicBezTo>
                    <a:cubicBezTo>
                      <a:pt x="679" y="2120"/>
                      <a:pt x="703" y="2132"/>
                      <a:pt x="715" y="2132"/>
                    </a:cubicBezTo>
                    <a:lnTo>
                      <a:pt x="727" y="2132"/>
                    </a:lnTo>
                    <a:cubicBezTo>
                      <a:pt x="739" y="2132"/>
                      <a:pt x="762" y="2132"/>
                      <a:pt x="762" y="2143"/>
                    </a:cubicBezTo>
                    <a:lnTo>
                      <a:pt x="774" y="2143"/>
                    </a:lnTo>
                    <a:cubicBezTo>
                      <a:pt x="786" y="2143"/>
                      <a:pt x="798" y="2143"/>
                      <a:pt x="822" y="2155"/>
                    </a:cubicBezTo>
                    <a:lnTo>
                      <a:pt x="1132" y="2155"/>
                    </a:lnTo>
                    <a:cubicBezTo>
                      <a:pt x="1143" y="2155"/>
                      <a:pt x="1155" y="2155"/>
                      <a:pt x="1179" y="2143"/>
                    </a:cubicBezTo>
                    <a:lnTo>
                      <a:pt x="1191" y="2143"/>
                    </a:lnTo>
                    <a:cubicBezTo>
                      <a:pt x="1203" y="2143"/>
                      <a:pt x="1215" y="2143"/>
                      <a:pt x="1215" y="2132"/>
                    </a:cubicBezTo>
                    <a:lnTo>
                      <a:pt x="1227" y="2132"/>
                    </a:lnTo>
                    <a:cubicBezTo>
                      <a:pt x="1251" y="2132"/>
                      <a:pt x="1263" y="2120"/>
                      <a:pt x="1274" y="2120"/>
                    </a:cubicBezTo>
                    <a:cubicBezTo>
                      <a:pt x="1286" y="2120"/>
                      <a:pt x="1310" y="2096"/>
                      <a:pt x="1322" y="2096"/>
                    </a:cubicBezTo>
                    <a:lnTo>
                      <a:pt x="1334" y="2096"/>
                    </a:lnTo>
                    <a:cubicBezTo>
                      <a:pt x="1346" y="2096"/>
                      <a:pt x="1346" y="2084"/>
                      <a:pt x="1370" y="2084"/>
                    </a:cubicBezTo>
                    <a:lnTo>
                      <a:pt x="1382" y="2084"/>
                    </a:lnTo>
                    <a:cubicBezTo>
                      <a:pt x="1394" y="2084"/>
                      <a:pt x="1405" y="2072"/>
                      <a:pt x="1429" y="2072"/>
                    </a:cubicBezTo>
                    <a:cubicBezTo>
                      <a:pt x="1441" y="2072"/>
                      <a:pt x="1453" y="2060"/>
                      <a:pt x="1465" y="2060"/>
                    </a:cubicBezTo>
                    <a:lnTo>
                      <a:pt x="1489" y="2060"/>
                    </a:lnTo>
                    <a:cubicBezTo>
                      <a:pt x="1501" y="2060"/>
                      <a:pt x="1501" y="2036"/>
                      <a:pt x="1513" y="2036"/>
                    </a:cubicBezTo>
                    <a:lnTo>
                      <a:pt x="1524" y="2036"/>
                    </a:lnTo>
                    <a:cubicBezTo>
                      <a:pt x="1548" y="2024"/>
                      <a:pt x="1560" y="2024"/>
                      <a:pt x="1572" y="2013"/>
                    </a:cubicBezTo>
                    <a:cubicBezTo>
                      <a:pt x="1870" y="1798"/>
                      <a:pt x="2048" y="1477"/>
                      <a:pt x="2048" y="1120"/>
                    </a:cubicBezTo>
                    <a:cubicBezTo>
                      <a:pt x="2156" y="477"/>
                      <a:pt x="1679" y="0"/>
                      <a:pt x="10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7" name="Google Shape;10562;p81">
              <a:extLst>
                <a:ext uri="{FF2B5EF4-FFF2-40B4-BE49-F238E27FC236}">
                  <a16:creationId xmlns:a16="http://schemas.microsoft.com/office/drawing/2014/main" id="{2965DC6E-09FC-09E6-7930-AD1BABE765A1}"/>
                </a:ext>
              </a:extLst>
            </p:cNvPr>
            <p:cNvGrpSpPr/>
            <p:nvPr/>
          </p:nvGrpSpPr>
          <p:grpSpPr>
            <a:xfrm>
              <a:off x="961262" y="3697152"/>
              <a:ext cx="287275" cy="326296"/>
              <a:chOff x="5357662" y="4297637"/>
              <a:chExt cx="287275" cy="326296"/>
            </a:xfrm>
          </p:grpSpPr>
          <p:sp>
            <p:nvSpPr>
              <p:cNvPr id="331" name="Google Shape;10563;p81">
                <a:extLst>
                  <a:ext uri="{FF2B5EF4-FFF2-40B4-BE49-F238E27FC236}">
                    <a16:creationId xmlns:a16="http://schemas.microsoft.com/office/drawing/2014/main" id="{5B12AE84-46CF-4C38-9151-EF12878CE120}"/>
                  </a:ext>
                </a:extLst>
              </p:cNvPr>
              <p:cNvSpPr/>
              <p:nvPr/>
            </p:nvSpPr>
            <p:spPr>
              <a:xfrm>
                <a:off x="5357662" y="4385545"/>
                <a:ext cx="287275" cy="238388"/>
              </a:xfrm>
              <a:custGeom>
                <a:avLst/>
                <a:gdLst/>
                <a:ahLst/>
                <a:cxnLst/>
                <a:rect l="l" t="t" r="r" b="b"/>
                <a:pathLst>
                  <a:path w="9026" h="7490" extrusionOk="0">
                    <a:moveTo>
                      <a:pt x="2906" y="5573"/>
                    </a:moveTo>
                    <a:lnTo>
                      <a:pt x="2906" y="7144"/>
                    </a:lnTo>
                    <a:lnTo>
                      <a:pt x="322" y="7144"/>
                    </a:lnTo>
                    <a:lnTo>
                      <a:pt x="322" y="5573"/>
                    </a:lnTo>
                    <a:close/>
                    <a:moveTo>
                      <a:pt x="5799" y="3037"/>
                    </a:moveTo>
                    <a:lnTo>
                      <a:pt x="5799" y="7144"/>
                    </a:lnTo>
                    <a:lnTo>
                      <a:pt x="3227" y="7144"/>
                    </a:lnTo>
                    <a:lnTo>
                      <a:pt x="3227" y="5406"/>
                    </a:lnTo>
                    <a:lnTo>
                      <a:pt x="3227" y="3037"/>
                    </a:lnTo>
                    <a:close/>
                    <a:moveTo>
                      <a:pt x="5966" y="1"/>
                    </a:moveTo>
                    <a:cubicBezTo>
                      <a:pt x="5882" y="1"/>
                      <a:pt x="5799" y="72"/>
                      <a:pt x="5799" y="167"/>
                    </a:cubicBezTo>
                    <a:lnTo>
                      <a:pt x="5799" y="2727"/>
                    </a:lnTo>
                    <a:lnTo>
                      <a:pt x="3061" y="2727"/>
                    </a:lnTo>
                    <a:cubicBezTo>
                      <a:pt x="2977" y="2727"/>
                      <a:pt x="2906" y="2799"/>
                      <a:pt x="2906" y="2894"/>
                    </a:cubicBezTo>
                    <a:lnTo>
                      <a:pt x="2906" y="5251"/>
                    </a:lnTo>
                    <a:lnTo>
                      <a:pt x="156" y="5251"/>
                    </a:lnTo>
                    <a:cubicBezTo>
                      <a:pt x="72" y="5251"/>
                      <a:pt x="1" y="5335"/>
                      <a:pt x="1" y="5418"/>
                    </a:cubicBezTo>
                    <a:lnTo>
                      <a:pt x="1" y="7323"/>
                    </a:lnTo>
                    <a:cubicBezTo>
                      <a:pt x="1" y="7418"/>
                      <a:pt x="72" y="7490"/>
                      <a:pt x="156" y="7490"/>
                    </a:cubicBezTo>
                    <a:lnTo>
                      <a:pt x="8871" y="7490"/>
                    </a:lnTo>
                    <a:cubicBezTo>
                      <a:pt x="8954" y="7490"/>
                      <a:pt x="9026" y="7418"/>
                      <a:pt x="9026" y="7323"/>
                    </a:cubicBezTo>
                    <a:lnTo>
                      <a:pt x="9026" y="1417"/>
                    </a:lnTo>
                    <a:cubicBezTo>
                      <a:pt x="9026" y="1322"/>
                      <a:pt x="8954" y="1251"/>
                      <a:pt x="8871" y="1251"/>
                    </a:cubicBezTo>
                    <a:cubicBezTo>
                      <a:pt x="8776" y="1251"/>
                      <a:pt x="8704" y="1322"/>
                      <a:pt x="8704" y="1417"/>
                    </a:cubicBezTo>
                    <a:lnTo>
                      <a:pt x="8704" y="7144"/>
                    </a:lnTo>
                    <a:lnTo>
                      <a:pt x="6132" y="7144"/>
                    </a:lnTo>
                    <a:lnTo>
                      <a:pt x="6132" y="2870"/>
                    </a:lnTo>
                    <a:lnTo>
                      <a:pt x="6132" y="310"/>
                    </a:lnTo>
                    <a:lnTo>
                      <a:pt x="8704" y="310"/>
                    </a:lnTo>
                    <a:lnTo>
                      <a:pt x="8704" y="763"/>
                    </a:lnTo>
                    <a:cubicBezTo>
                      <a:pt x="8704" y="846"/>
                      <a:pt x="8776" y="929"/>
                      <a:pt x="8871" y="929"/>
                    </a:cubicBezTo>
                    <a:cubicBezTo>
                      <a:pt x="8954" y="929"/>
                      <a:pt x="9026" y="846"/>
                      <a:pt x="9026" y="763"/>
                    </a:cubicBezTo>
                    <a:lnTo>
                      <a:pt x="9026" y="167"/>
                    </a:lnTo>
                    <a:cubicBezTo>
                      <a:pt x="9026" y="72"/>
                      <a:pt x="8954" y="1"/>
                      <a:pt x="887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2" name="Google Shape;10564;p81">
                <a:extLst>
                  <a:ext uri="{FF2B5EF4-FFF2-40B4-BE49-F238E27FC236}">
                    <a16:creationId xmlns:a16="http://schemas.microsoft.com/office/drawing/2014/main" id="{1CBB0FAE-715F-B774-3B83-1334C142BB36}"/>
                  </a:ext>
                </a:extLst>
              </p:cNvPr>
              <p:cNvSpPr/>
              <p:nvPr/>
            </p:nvSpPr>
            <p:spPr>
              <a:xfrm>
                <a:off x="5377363" y="4576542"/>
                <a:ext cx="62191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322" extrusionOk="0">
                    <a:moveTo>
                      <a:pt x="168" y="0"/>
                    </a:moveTo>
                    <a:cubicBezTo>
                      <a:pt x="84" y="0"/>
                      <a:pt x="1" y="72"/>
                      <a:pt x="1" y="167"/>
                    </a:cubicBezTo>
                    <a:cubicBezTo>
                      <a:pt x="1" y="250"/>
                      <a:pt x="84" y="322"/>
                      <a:pt x="168" y="322"/>
                    </a:cubicBezTo>
                    <a:lnTo>
                      <a:pt x="1787" y="322"/>
                    </a:lnTo>
                    <a:cubicBezTo>
                      <a:pt x="1882" y="322"/>
                      <a:pt x="1953" y="250"/>
                      <a:pt x="1953" y="167"/>
                    </a:cubicBezTo>
                    <a:cubicBezTo>
                      <a:pt x="1953" y="72"/>
                      <a:pt x="1882" y="0"/>
                      <a:pt x="17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10565;p81">
                <a:extLst>
                  <a:ext uri="{FF2B5EF4-FFF2-40B4-BE49-F238E27FC236}">
                    <a16:creationId xmlns:a16="http://schemas.microsoft.com/office/drawing/2014/main" id="{11134F00-881E-B296-05A4-F4F91A4D26EA}"/>
                  </a:ext>
                </a:extLst>
              </p:cNvPr>
              <p:cNvSpPr/>
              <p:nvPr/>
            </p:nvSpPr>
            <p:spPr>
              <a:xfrm>
                <a:off x="5470203" y="4494109"/>
                <a:ext cx="62191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334" extrusionOk="0">
                    <a:moveTo>
                      <a:pt x="168" y="0"/>
                    </a:moveTo>
                    <a:cubicBezTo>
                      <a:pt x="84" y="0"/>
                      <a:pt x="1" y="84"/>
                      <a:pt x="1" y="167"/>
                    </a:cubicBezTo>
                    <a:cubicBezTo>
                      <a:pt x="1" y="262"/>
                      <a:pt x="84" y="334"/>
                      <a:pt x="168" y="334"/>
                    </a:cubicBezTo>
                    <a:lnTo>
                      <a:pt x="1787" y="334"/>
                    </a:lnTo>
                    <a:cubicBezTo>
                      <a:pt x="1882" y="334"/>
                      <a:pt x="1954" y="262"/>
                      <a:pt x="1954" y="167"/>
                    </a:cubicBezTo>
                    <a:cubicBezTo>
                      <a:pt x="1954" y="84"/>
                      <a:pt x="1882" y="0"/>
                      <a:pt x="17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10566;p81">
                <a:extLst>
                  <a:ext uri="{FF2B5EF4-FFF2-40B4-BE49-F238E27FC236}">
                    <a16:creationId xmlns:a16="http://schemas.microsoft.com/office/drawing/2014/main" id="{E6DCFB42-4438-7F5B-46B0-372D3F316150}"/>
                  </a:ext>
                </a:extLst>
              </p:cNvPr>
              <p:cNvSpPr/>
              <p:nvPr/>
            </p:nvSpPr>
            <p:spPr>
              <a:xfrm>
                <a:off x="5560624" y="4410850"/>
                <a:ext cx="62159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323" extrusionOk="0">
                    <a:moveTo>
                      <a:pt x="167" y="1"/>
                    </a:moveTo>
                    <a:cubicBezTo>
                      <a:pt x="71" y="1"/>
                      <a:pt x="0" y="72"/>
                      <a:pt x="0" y="167"/>
                    </a:cubicBezTo>
                    <a:cubicBezTo>
                      <a:pt x="0" y="251"/>
                      <a:pt x="71" y="322"/>
                      <a:pt x="167" y="322"/>
                    </a:cubicBezTo>
                    <a:lnTo>
                      <a:pt x="1786" y="322"/>
                    </a:lnTo>
                    <a:cubicBezTo>
                      <a:pt x="1881" y="322"/>
                      <a:pt x="1953" y="251"/>
                      <a:pt x="1953" y="167"/>
                    </a:cubicBezTo>
                    <a:cubicBezTo>
                      <a:pt x="1953" y="72"/>
                      <a:pt x="1881" y="1"/>
                      <a:pt x="1786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10567;p81">
                <a:extLst>
                  <a:ext uri="{FF2B5EF4-FFF2-40B4-BE49-F238E27FC236}">
                    <a16:creationId xmlns:a16="http://schemas.microsoft.com/office/drawing/2014/main" id="{D9E72A7B-32FF-1948-C75B-E920ADA50012}"/>
                  </a:ext>
                </a:extLst>
              </p:cNvPr>
              <p:cNvSpPr/>
              <p:nvPr/>
            </p:nvSpPr>
            <p:spPr>
              <a:xfrm>
                <a:off x="5358043" y="4297637"/>
                <a:ext cx="238388" cy="237624"/>
              </a:xfrm>
              <a:custGeom>
                <a:avLst/>
                <a:gdLst/>
                <a:ahLst/>
                <a:cxnLst/>
                <a:rect l="l" t="t" r="r" b="b"/>
                <a:pathLst>
                  <a:path w="7490" h="7466" extrusionOk="0">
                    <a:moveTo>
                      <a:pt x="6061" y="0"/>
                    </a:moveTo>
                    <a:cubicBezTo>
                      <a:pt x="5966" y="0"/>
                      <a:pt x="5894" y="72"/>
                      <a:pt x="5894" y="155"/>
                    </a:cubicBezTo>
                    <a:cubicBezTo>
                      <a:pt x="5894" y="250"/>
                      <a:pt x="5966" y="322"/>
                      <a:pt x="6061" y="322"/>
                    </a:cubicBezTo>
                    <a:lnTo>
                      <a:pt x="6942" y="322"/>
                    </a:lnTo>
                    <a:lnTo>
                      <a:pt x="60" y="7204"/>
                    </a:lnTo>
                    <a:cubicBezTo>
                      <a:pt x="1" y="7263"/>
                      <a:pt x="1" y="7358"/>
                      <a:pt x="60" y="7418"/>
                    </a:cubicBezTo>
                    <a:cubicBezTo>
                      <a:pt x="72" y="7454"/>
                      <a:pt x="120" y="7466"/>
                      <a:pt x="167" y="7466"/>
                    </a:cubicBezTo>
                    <a:cubicBezTo>
                      <a:pt x="215" y="7466"/>
                      <a:pt x="251" y="7454"/>
                      <a:pt x="286" y="7418"/>
                    </a:cubicBezTo>
                    <a:lnTo>
                      <a:pt x="7156" y="548"/>
                    </a:lnTo>
                    <a:lnTo>
                      <a:pt x="7156" y="1429"/>
                    </a:lnTo>
                    <a:cubicBezTo>
                      <a:pt x="7156" y="1512"/>
                      <a:pt x="7240" y="1584"/>
                      <a:pt x="7323" y="1584"/>
                    </a:cubicBezTo>
                    <a:cubicBezTo>
                      <a:pt x="7406" y="1584"/>
                      <a:pt x="7490" y="1512"/>
                      <a:pt x="7490" y="1429"/>
                    </a:cubicBezTo>
                    <a:lnTo>
                      <a:pt x="7490" y="155"/>
                    </a:lnTo>
                    <a:cubicBezTo>
                      <a:pt x="7490" y="72"/>
                      <a:pt x="7406" y="0"/>
                      <a:pt x="73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68" name="Google Shape;10598;p81">
              <a:extLst>
                <a:ext uri="{FF2B5EF4-FFF2-40B4-BE49-F238E27FC236}">
                  <a16:creationId xmlns:a16="http://schemas.microsoft.com/office/drawing/2014/main" id="{8E19E47C-A695-F7ED-B50A-F1EC34F75792}"/>
                </a:ext>
              </a:extLst>
            </p:cNvPr>
            <p:cNvSpPr/>
            <p:nvPr/>
          </p:nvSpPr>
          <p:spPr>
            <a:xfrm>
              <a:off x="4398238" y="3732296"/>
              <a:ext cx="347524" cy="289917"/>
            </a:xfrm>
            <a:custGeom>
              <a:avLst/>
              <a:gdLst/>
              <a:ahLst/>
              <a:cxnLst/>
              <a:rect l="l" t="t" r="r" b="b"/>
              <a:pathLst>
                <a:path w="10919" h="9109" extrusionOk="0">
                  <a:moveTo>
                    <a:pt x="2917" y="310"/>
                  </a:moveTo>
                  <a:cubicBezTo>
                    <a:pt x="3119" y="310"/>
                    <a:pt x="3286" y="476"/>
                    <a:pt x="3286" y="679"/>
                  </a:cubicBezTo>
                  <a:lnTo>
                    <a:pt x="3286" y="1036"/>
                  </a:lnTo>
                  <a:cubicBezTo>
                    <a:pt x="3250" y="1322"/>
                    <a:pt x="3012" y="1560"/>
                    <a:pt x="2715" y="1560"/>
                  </a:cubicBezTo>
                  <a:cubicBezTo>
                    <a:pt x="2417" y="1560"/>
                    <a:pt x="2179" y="1322"/>
                    <a:pt x="2179" y="1024"/>
                  </a:cubicBezTo>
                  <a:lnTo>
                    <a:pt x="2179" y="679"/>
                  </a:lnTo>
                  <a:cubicBezTo>
                    <a:pt x="2179" y="476"/>
                    <a:pt x="2346" y="310"/>
                    <a:pt x="2560" y="310"/>
                  </a:cubicBezTo>
                  <a:close/>
                  <a:moveTo>
                    <a:pt x="5715" y="310"/>
                  </a:moveTo>
                  <a:cubicBezTo>
                    <a:pt x="5917" y="310"/>
                    <a:pt x="6084" y="476"/>
                    <a:pt x="6084" y="679"/>
                  </a:cubicBezTo>
                  <a:lnTo>
                    <a:pt x="6084" y="1036"/>
                  </a:lnTo>
                  <a:cubicBezTo>
                    <a:pt x="6048" y="1322"/>
                    <a:pt x="5810" y="1560"/>
                    <a:pt x="5513" y="1560"/>
                  </a:cubicBezTo>
                  <a:cubicBezTo>
                    <a:pt x="5215" y="1560"/>
                    <a:pt x="4977" y="1322"/>
                    <a:pt x="4977" y="1024"/>
                  </a:cubicBezTo>
                  <a:lnTo>
                    <a:pt x="4977" y="679"/>
                  </a:lnTo>
                  <a:cubicBezTo>
                    <a:pt x="4977" y="476"/>
                    <a:pt x="5144" y="310"/>
                    <a:pt x="5358" y="310"/>
                  </a:cubicBezTo>
                  <a:close/>
                  <a:moveTo>
                    <a:pt x="8513" y="310"/>
                  </a:moveTo>
                  <a:cubicBezTo>
                    <a:pt x="8715" y="310"/>
                    <a:pt x="8882" y="476"/>
                    <a:pt x="8882" y="679"/>
                  </a:cubicBezTo>
                  <a:lnTo>
                    <a:pt x="8882" y="1036"/>
                  </a:lnTo>
                  <a:cubicBezTo>
                    <a:pt x="8846" y="1322"/>
                    <a:pt x="8608" y="1560"/>
                    <a:pt x="8311" y="1560"/>
                  </a:cubicBezTo>
                  <a:cubicBezTo>
                    <a:pt x="8013" y="1560"/>
                    <a:pt x="7775" y="1322"/>
                    <a:pt x="7775" y="1024"/>
                  </a:cubicBezTo>
                  <a:lnTo>
                    <a:pt x="7775" y="679"/>
                  </a:lnTo>
                  <a:cubicBezTo>
                    <a:pt x="7775" y="476"/>
                    <a:pt x="7941" y="310"/>
                    <a:pt x="8156" y="310"/>
                  </a:cubicBezTo>
                  <a:close/>
                  <a:moveTo>
                    <a:pt x="2893" y="1881"/>
                  </a:moveTo>
                  <a:lnTo>
                    <a:pt x="2893" y="1977"/>
                  </a:lnTo>
                  <a:cubicBezTo>
                    <a:pt x="2893" y="2036"/>
                    <a:pt x="2905" y="2096"/>
                    <a:pt x="2941" y="2143"/>
                  </a:cubicBezTo>
                  <a:lnTo>
                    <a:pt x="2715" y="2358"/>
                  </a:lnTo>
                  <a:lnTo>
                    <a:pt x="2691" y="2358"/>
                  </a:lnTo>
                  <a:lnTo>
                    <a:pt x="2465" y="2143"/>
                  </a:lnTo>
                  <a:cubicBezTo>
                    <a:pt x="2500" y="2096"/>
                    <a:pt x="2512" y="2036"/>
                    <a:pt x="2512" y="1977"/>
                  </a:cubicBezTo>
                  <a:lnTo>
                    <a:pt x="2512" y="1881"/>
                  </a:lnTo>
                  <a:close/>
                  <a:moveTo>
                    <a:pt x="5715" y="1881"/>
                  </a:moveTo>
                  <a:lnTo>
                    <a:pt x="5715" y="1977"/>
                  </a:lnTo>
                  <a:cubicBezTo>
                    <a:pt x="5715" y="2036"/>
                    <a:pt x="5727" y="2096"/>
                    <a:pt x="5751" y="2143"/>
                  </a:cubicBezTo>
                  <a:lnTo>
                    <a:pt x="5536" y="2358"/>
                  </a:lnTo>
                  <a:lnTo>
                    <a:pt x="5501" y="2358"/>
                  </a:lnTo>
                  <a:lnTo>
                    <a:pt x="5274" y="2143"/>
                  </a:lnTo>
                  <a:cubicBezTo>
                    <a:pt x="5310" y="2096"/>
                    <a:pt x="5322" y="2036"/>
                    <a:pt x="5322" y="1977"/>
                  </a:cubicBezTo>
                  <a:lnTo>
                    <a:pt x="5322" y="1881"/>
                  </a:lnTo>
                  <a:close/>
                  <a:moveTo>
                    <a:pt x="8501" y="1881"/>
                  </a:moveTo>
                  <a:lnTo>
                    <a:pt x="8501" y="1977"/>
                  </a:lnTo>
                  <a:cubicBezTo>
                    <a:pt x="8501" y="2036"/>
                    <a:pt x="8525" y="2096"/>
                    <a:pt x="8549" y="2143"/>
                  </a:cubicBezTo>
                  <a:lnTo>
                    <a:pt x="8334" y="2358"/>
                  </a:lnTo>
                  <a:lnTo>
                    <a:pt x="8299" y="2358"/>
                  </a:lnTo>
                  <a:lnTo>
                    <a:pt x="8072" y="2143"/>
                  </a:lnTo>
                  <a:cubicBezTo>
                    <a:pt x="8108" y="2096"/>
                    <a:pt x="8120" y="2036"/>
                    <a:pt x="8120" y="1977"/>
                  </a:cubicBezTo>
                  <a:lnTo>
                    <a:pt x="8120" y="1881"/>
                  </a:lnTo>
                  <a:close/>
                  <a:moveTo>
                    <a:pt x="9906" y="3286"/>
                  </a:moveTo>
                  <a:cubicBezTo>
                    <a:pt x="10120" y="3286"/>
                    <a:pt x="10275" y="3453"/>
                    <a:pt x="10275" y="3655"/>
                  </a:cubicBezTo>
                  <a:lnTo>
                    <a:pt x="10275" y="4012"/>
                  </a:lnTo>
                  <a:cubicBezTo>
                    <a:pt x="10263" y="4298"/>
                    <a:pt x="10013" y="4536"/>
                    <a:pt x="9716" y="4536"/>
                  </a:cubicBezTo>
                  <a:cubicBezTo>
                    <a:pt x="9418" y="4536"/>
                    <a:pt x="9180" y="4298"/>
                    <a:pt x="9180" y="4001"/>
                  </a:cubicBezTo>
                  <a:lnTo>
                    <a:pt x="9180" y="3655"/>
                  </a:lnTo>
                  <a:cubicBezTo>
                    <a:pt x="9180" y="3453"/>
                    <a:pt x="9346" y="3286"/>
                    <a:pt x="9549" y="3286"/>
                  </a:cubicBezTo>
                  <a:close/>
                  <a:moveTo>
                    <a:pt x="1512" y="3286"/>
                  </a:moveTo>
                  <a:cubicBezTo>
                    <a:pt x="1691" y="3286"/>
                    <a:pt x="1857" y="3453"/>
                    <a:pt x="1857" y="3655"/>
                  </a:cubicBezTo>
                  <a:lnTo>
                    <a:pt x="1857" y="4012"/>
                  </a:lnTo>
                  <a:cubicBezTo>
                    <a:pt x="1857" y="4310"/>
                    <a:pt x="1619" y="4548"/>
                    <a:pt x="1322" y="4548"/>
                  </a:cubicBezTo>
                  <a:cubicBezTo>
                    <a:pt x="1024" y="4548"/>
                    <a:pt x="786" y="4310"/>
                    <a:pt x="786" y="4012"/>
                  </a:cubicBezTo>
                  <a:lnTo>
                    <a:pt x="786" y="3655"/>
                  </a:lnTo>
                  <a:cubicBezTo>
                    <a:pt x="786" y="3453"/>
                    <a:pt x="953" y="3286"/>
                    <a:pt x="1155" y="3286"/>
                  </a:cubicBezTo>
                  <a:close/>
                  <a:moveTo>
                    <a:pt x="4310" y="3286"/>
                  </a:moveTo>
                  <a:cubicBezTo>
                    <a:pt x="4489" y="3286"/>
                    <a:pt x="4655" y="3453"/>
                    <a:pt x="4655" y="3655"/>
                  </a:cubicBezTo>
                  <a:lnTo>
                    <a:pt x="4655" y="4012"/>
                  </a:lnTo>
                  <a:cubicBezTo>
                    <a:pt x="4655" y="4310"/>
                    <a:pt x="4417" y="4548"/>
                    <a:pt x="4120" y="4548"/>
                  </a:cubicBezTo>
                  <a:cubicBezTo>
                    <a:pt x="3822" y="4548"/>
                    <a:pt x="3584" y="4310"/>
                    <a:pt x="3584" y="4012"/>
                  </a:cubicBezTo>
                  <a:lnTo>
                    <a:pt x="3584" y="3655"/>
                  </a:lnTo>
                  <a:cubicBezTo>
                    <a:pt x="3584" y="3453"/>
                    <a:pt x="3750" y="3286"/>
                    <a:pt x="3953" y="3286"/>
                  </a:cubicBezTo>
                  <a:close/>
                  <a:moveTo>
                    <a:pt x="7108" y="3286"/>
                  </a:moveTo>
                  <a:cubicBezTo>
                    <a:pt x="7287" y="3286"/>
                    <a:pt x="7453" y="3453"/>
                    <a:pt x="7453" y="3655"/>
                  </a:cubicBezTo>
                  <a:lnTo>
                    <a:pt x="7453" y="4012"/>
                  </a:lnTo>
                  <a:cubicBezTo>
                    <a:pt x="7453" y="4310"/>
                    <a:pt x="7215" y="4548"/>
                    <a:pt x="6918" y="4548"/>
                  </a:cubicBezTo>
                  <a:cubicBezTo>
                    <a:pt x="6620" y="4548"/>
                    <a:pt x="6382" y="4310"/>
                    <a:pt x="6382" y="4012"/>
                  </a:cubicBezTo>
                  <a:lnTo>
                    <a:pt x="6382" y="3655"/>
                  </a:lnTo>
                  <a:cubicBezTo>
                    <a:pt x="6382" y="3453"/>
                    <a:pt x="6548" y="3286"/>
                    <a:pt x="6751" y="3286"/>
                  </a:cubicBezTo>
                  <a:close/>
                  <a:moveTo>
                    <a:pt x="1500" y="4858"/>
                  </a:moveTo>
                  <a:lnTo>
                    <a:pt x="1500" y="4953"/>
                  </a:lnTo>
                  <a:cubicBezTo>
                    <a:pt x="1500" y="5013"/>
                    <a:pt x="1512" y="5072"/>
                    <a:pt x="1548" y="5120"/>
                  </a:cubicBezTo>
                  <a:lnTo>
                    <a:pt x="1322" y="5334"/>
                  </a:lnTo>
                  <a:lnTo>
                    <a:pt x="1286" y="5334"/>
                  </a:lnTo>
                  <a:lnTo>
                    <a:pt x="1072" y="5120"/>
                  </a:lnTo>
                  <a:cubicBezTo>
                    <a:pt x="1095" y="5072"/>
                    <a:pt x="1107" y="5013"/>
                    <a:pt x="1107" y="4953"/>
                  </a:cubicBezTo>
                  <a:lnTo>
                    <a:pt x="1107" y="4858"/>
                  </a:lnTo>
                  <a:close/>
                  <a:moveTo>
                    <a:pt x="4298" y="4858"/>
                  </a:moveTo>
                  <a:lnTo>
                    <a:pt x="4298" y="4953"/>
                  </a:lnTo>
                  <a:cubicBezTo>
                    <a:pt x="4298" y="5013"/>
                    <a:pt x="4310" y="5072"/>
                    <a:pt x="4334" y="5120"/>
                  </a:cubicBezTo>
                  <a:lnTo>
                    <a:pt x="4120" y="5334"/>
                  </a:lnTo>
                  <a:lnTo>
                    <a:pt x="4084" y="5334"/>
                  </a:lnTo>
                  <a:lnTo>
                    <a:pt x="3870" y="5120"/>
                  </a:lnTo>
                  <a:cubicBezTo>
                    <a:pt x="3893" y="5072"/>
                    <a:pt x="3905" y="5013"/>
                    <a:pt x="3905" y="4953"/>
                  </a:cubicBezTo>
                  <a:lnTo>
                    <a:pt x="3905" y="4858"/>
                  </a:lnTo>
                  <a:close/>
                  <a:moveTo>
                    <a:pt x="7108" y="4858"/>
                  </a:moveTo>
                  <a:lnTo>
                    <a:pt x="7108" y="4953"/>
                  </a:lnTo>
                  <a:cubicBezTo>
                    <a:pt x="7108" y="5013"/>
                    <a:pt x="7120" y="5072"/>
                    <a:pt x="7156" y="5120"/>
                  </a:cubicBezTo>
                  <a:lnTo>
                    <a:pt x="6929" y="5334"/>
                  </a:lnTo>
                  <a:lnTo>
                    <a:pt x="6906" y="5334"/>
                  </a:lnTo>
                  <a:lnTo>
                    <a:pt x="6679" y="5120"/>
                  </a:lnTo>
                  <a:cubicBezTo>
                    <a:pt x="6703" y="5072"/>
                    <a:pt x="6715" y="5013"/>
                    <a:pt x="6715" y="4953"/>
                  </a:cubicBezTo>
                  <a:lnTo>
                    <a:pt x="6715" y="4858"/>
                  </a:lnTo>
                  <a:close/>
                  <a:moveTo>
                    <a:pt x="9906" y="4858"/>
                  </a:moveTo>
                  <a:lnTo>
                    <a:pt x="9906" y="4953"/>
                  </a:lnTo>
                  <a:cubicBezTo>
                    <a:pt x="9906" y="5013"/>
                    <a:pt x="9918" y="5072"/>
                    <a:pt x="9954" y="5120"/>
                  </a:cubicBezTo>
                  <a:lnTo>
                    <a:pt x="9727" y="5334"/>
                  </a:lnTo>
                  <a:lnTo>
                    <a:pt x="9704" y="5334"/>
                  </a:lnTo>
                  <a:lnTo>
                    <a:pt x="9477" y="5120"/>
                  </a:lnTo>
                  <a:cubicBezTo>
                    <a:pt x="9501" y="5072"/>
                    <a:pt x="9525" y="5013"/>
                    <a:pt x="9525" y="4953"/>
                  </a:cubicBezTo>
                  <a:lnTo>
                    <a:pt x="9525" y="4858"/>
                  </a:lnTo>
                  <a:close/>
                  <a:moveTo>
                    <a:pt x="2453" y="0"/>
                  </a:moveTo>
                  <a:cubicBezTo>
                    <a:pt x="2084" y="0"/>
                    <a:pt x="1762" y="310"/>
                    <a:pt x="1762" y="679"/>
                  </a:cubicBezTo>
                  <a:lnTo>
                    <a:pt x="1762" y="1036"/>
                  </a:lnTo>
                  <a:cubicBezTo>
                    <a:pt x="1762" y="1322"/>
                    <a:pt x="1905" y="1572"/>
                    <a:pt x="2119" y="1726"/>
                  </a:cubicBezTo>
                  <a:lnTo>
                    <a:pt x="2119" y="1977"/>
                  </a:lnTo>
                  <a:cubicBezTo>
                    <a:pt x="2119" y="1977"/>
                    <a:pt x="2119" y="1988"/>
                    <a:pt x="2107" y="1988"/>
                  </a:cubicBezTo>
                  <a:lnTo>
                    <a:pt x="1691" y="2203"/>
                  </a:lnTo>
                  <a:cubicBezTo>
                    <a:pt x="1512" y="2286"/>
                    <a:pt x="1405" y="2465"/>
                    <a:pt x="1405" y="2655"/>
                  </a:cubicBezTo>
                  <a:lnTo>
                    <a:pt x="1405" y="2989"/>
                  </a:lnTo>
                  <a:lnTo>
                    <a:pt x="1036" y="2989"/>
                  </a:lnTo>
                  <a:cubicBezTo>
                    <a:pt x="667" y="2989"/>
                    <a:pt x="357" y="3298"/>
                    <a:pt x="357" y="3667"/>
                  </a:cubicBezTo>
                  <a:lnTo>
                    <a:pt x="357" y="4024"/>
                  </a:lnTo>
                  <a:cubicBezTo>
                    <a:pt x="357" y="4310"/>
                    <a:pt x="488" y="4560"/>
                    <a:pt x="714" y="4715"/>
                  </a:cubicBezTo>
                  <a:lnTo>
                    <a:pt x="714" y="4965"/>
                  </a:lnTo>
                  <a:cubicBezTo>
                    <a:pt x="714" y="4965"/>
                    <a:pt x="714" y="4977"/>
                    <a:pt x="691" y="4977"/>
                  </a:cubicBezTo>
                  <a:lnTo>
                    <a:pt x="274" y="5191"/>
                  </a:lnTo>
                  <a:cubicBezTo>
                    <a:pt x="95" y="5275"/>
                    <a:pt x="0" y="5453"/>
                    <a:pt x="0" y="5656"/>
                  </a:cubicBezTo>
                  <a:lnTo>
                    <a:pt x="0" y="7382"/>
                  </a:lnTo>
                  <a:cubicBezTo>
                    <a:pt x="0" y="7513"/>
                    <a:pt x="36" y="7644"/>
                    <a:pt x="119" y="7751"/>
                  </a:cubicBezTo>
                  <a:lnTo>
                    <a:pt x="298" y="8013"/>
                  </a:lnTo>
                  <a:cubicBezTo>
                    <a:pt x="333" y="8073"/>
                    <a:pt x="357" y="8156"/>
                    <a:pt x="357" y="8227"/>
                  </a:cubicBezTo>
                  <a:lnTo>
                    <a:pt x="357" y="8942"/>
                  </a:lnTo>
                  <a:cubicBezTo>
                    <a:pt x="357" y="9025"/>
                    <a:pt x="429" y="9108"/>
                    <a:pt x="512" y="9108"/>
                  </a:cubicBezTo>
                  <a:cubicBezTo>
                    <a:pt x="607" y="9108"/>
                    <a:pt x="679" y="9025"/>
                    <a:pt x="679" y="8942"/>
                  </a:cubicBezTo>
                  <a:lnTo>
                    <a:pt x="679" y="8227"/>
                  </a:lnTo>
                  <a:cubicBezTo>
                    <a:pt x="679" y="8096"/>
                    <a:pt x="631" y="7953"/>
                    <a:pt x="560" y="7858"/>
                  </a:cubicBezTo>
                  <a:lnTo>
                    <a:pt x="381" y="7584"/>
                  </a:lnTo>
                  <a:cubicBezTo>
                    <a:pt x="333" y="7525"/>
                    <a:pt x="321" y="7453"/>
                    <a:pt x="321" y="7382"/>
                  </a:cubicBezTo>
                  <a:lnTo>
                    <a:pt x="321" y="5656"/>
                  </a:lnTo>
                  <a:cubicBezTo>
                    <a:pt x="321" y="5572"/>
                    <a:pt x="369" y="5513"/>
                    <a:pt x="429" y="5477"/>
                  </a:cubicBezTo>
                  <a:lnTo>
                    <a:pt x="714" y="5322"/>
                  </a:lnTo>
                  <a:lnTo>
                    <a:pt x="976" y="5596"/>
                  </a:lnTo>
                  <a:cubicBezTo>
                    <a:pt x="1036" y="5656"/>
                    <a:pt x="1131" y="5691"/>
                    <a:pt x="1214" y="5691"/>
                  </a:cubicBezTo>
                  <a:cubicBezTo>
                    <a:pt x="1310" y="5691"/>
                    <a:pt x="1381" y="5667"/>
                    <a:pt x="1453" y="5596"/>
                  </a:cubicBezTo>
                  <a:lnTo>
                    <a:pt x="1726" y="5322"/>
                  </a:lnTo>
                  <a:lnTo>
                    <a:pt x="2000" y="5477"/>
                  </a:lnTo>
                  <a:cubicBezTo>
                    <a:pt x="2060" y="5501"/>
                    <a:pt x="2107" y="5572"/>
                    <a:pt x="2107" y="5656"/>
                  </a:cubicBezTo>
                  <a:lnTo>
                    <a:pt x="2107" y="7382"/>
                  </a:lnTo>
                  <a:cubicBezTo>
                    <a:pt x="2107" y="7453"/>
                    <a:pt x="2096" y="7525"/>
                    <a:pt x="2048" y="7584"/>
                  </a:cubicBezTo>
                  <a:lnTo>
                    <a:pt x="1869" y="7858"/>
                  </a:lnTo>
                  <a:cubicBezTo>
                    <a:pt x="1798" y="7977"/>
                    <a:pt x="1750" y="8096"/>
                    <a:pt x="1750" y="8227"/>
                  </a:cubicBezTo>
                  <a:lnTo>
                    <a:pt x="1750" y="8942"/>
                  </a:lnTo>
                  <a:cubicBezTo>
                    <a:pt x="1750" y="9025"/>
                    <a:pt x="1822" y="9108"/>
                    <a:pt x="1917" y="9108"/>
                  </a:cubicBezTo>
                  <a:cubicBezTo>
                    <a:pt x="2000" y="9108"/>
                    <a:pt x="2084" y="9025"/>
                    <a:pt x="2084" y="8942"/>
                  </a:cubicBezTo>
                  <a:lnTo>
                    <a:pt x="2084" y="8227"/>
                  </a:lnTo>
                  <a:cubicBezTo>
                    <a:pt x="2084" y="8156"/>
                    <a:pt x="2096" y="8073"/>
                    <a:pt x="2143" y="8013"/>
                  </a:cubicBezTo>
                  <a:lnTo>
                    <a:pt x="2322" y="7751"/>
                  </a:lnTo>
                  <a:cubicBezTo>
                    <a:pt x="2393" y="7632"/>
                    <a:pt x="2441" y="7513"/>
                    <a:pt x="2441" y="7382"/>
                  </a:cubicBezTo>
                  <a:lnTo>
                    <a:pt x="2441" y="5656"/>
                  </a:lnTo>
                  <a:cubicBezTo>
                    <a:pt x="2441" y="5453"/>
                    <a:pt x="2334" y="5275"/>
                    <a:pt x="2155" y="5191"/>
                  </a:cubicBezTo>
                  <a:lnTo>
                    <a:pt x="1738" y="4977"/>
                  </a:lnTo>
                  <a:lnTo>
                    <a:pt x="1726" y="4965"/>
                  </a:lnTo>
                  <a:lnTo>
                    <a:pt x="1726" y="4703"/>
                  </a:lnTo>
                  <a:cubicBezTo>
                    <a:pt x="1929" y="4536"/>
                    <a:pt x="2084" y="4298"/>
                    <a:pt x="2084" y="4012"/>
                  </a:cubicBezTo>
                  <a:lnTo>
                    <a:pt x="2084" y="3655"/>
                  </a:lnTo>
                  <a:cubicBezTo>
                    <a:pt x="2084" y="3405"/>
                    <a:pt x="1929" y="3179"/>
                    <a:pt x="1726" y="3060"/>
                  </a:cubicBezTo>
                  <a:lnTo>
                    <a:pt x="1726" y="2643"/>
                  </a:lnTo>
                  <a:cubicBezTo>
                    <a:pt x="1726" y="2572"/>
                    <a:pt x="1762" y="2512"/>
                    <a:pt x="1822" y="2465"/>
                  </a:cubicBezTo>
                  <a:lnTo>
                    <a:pt x="2107" y="2322"/>
                  </a:lnTo>
                  <a:lnTo>
                    <a:pt x="2381" y="2584"/>
                  </a:lnTo>
                  <a:cubicBezTo>
                    <a:pt x="2441" y="2643"/>
                    <a:pt x="2524" y="2691"/>
                    <a:pt x="2619" y="2691"/>
                  </a:cubicBezTo>
                  <a:cubicBezTo>
                    <a:pt x="2703" y="2691"/>
                    <a:pt x="2774" y="2655"/>
                    <a:pt x="2858" y="2584"/>
                  </a:cubicBezTo>
                  <a:lnTo>
                    <a:pt x="3119" y="2322"/>
                  </a:lnTo>
                  <a:lnTo>
                    <a:pt x="3405" y="2465"/>
                  </a:lnTo>
                  <a:cubicBezTo>
                    <a:pt x="3465" y="2500"/>
                    <a:pt x="3512" y="2572"/>
                    <a:pt x="3512" y="2643"/>
                  </a:cubicBezTo>
                  <a:lnTo>
                    <a:pt x="3512" y="3060"/>
                  </a:lnTo>
                  <a:cubicBezTo>
                    <a:pt x="3298" y="3179"/>
                    <a:pt x="3155" y="3405"/>
                    <a:pt x="3155" y="3655"/>
                  </a:cubicBezTo>
                  <a:lnTo>
                    <a:pt x="3155" y="4012"/>
                  </a:lnTo>
                  <a:cubicBezTo>
                    <a:pt x="3155" y="4298"/>
                    <a:pt x="3286" y="4548"/>
                    <a:pt x="3512" y="4703"/>
                  </a:cubicBezTo>
                  <a:lnTo>
                    <a:pt x="3512" y="4953"/>
                  </a:lnTo>
                  <a:cubicBezTo>
                    <a:pt x="3512" y="4953"/>
                    <a:pt x="3512" y="4965"/>
                    <a:pt x="3489" y="4965"/>
                  </a:cubicBezTo>
                  <a:lnTo>
                    <a:pt x="3072" y="5179"/>
                  </a:lnTo>
                  <a:cubicBezTo>
                    <a:pt x="2893" y="5263"/>
                    <a:pt x="2798" y="5441"/>
                    <a:pt x="2798" y="5632"/>
                  </a:cubicBezTo>
                  <a:lnTo>
                    <a:pt x="2798" y="7358"/>
                  </a:lnTo>
                  <a:cubicBezTo>
                    <a:pt x="2798" y="7501"/>
                    <a:pt x="2834" y="7632"/>
                    <a:pt x="2917" y="7739"/>
                  </a:cubicBezTo>
                  <a:lnTo>
                    <a:pt x="3096" y="8001"/>
                  </a:lnTo>
                  <a:cubicBezTo>
                    <a:pt x="3131" y="8061"/>
                    <a:pt x="3155" y="8132"/>
                    <a:pt x="3155" y="8215"/>
                  </a:cubicBezTo>
                  <a:lnTo>
                    <a:pt x="3155" y="8930"/>
                  </a:lnTo>
                  <a:cubicBezTo>
                    <a:pt x="3155" y="9013"/>
                    <a:pt x="3227" y="9085"/>
                    <a:pt x="3310" y="9085"/>
                  </a:cubicBezTo>
                  <a:cubicBezTo>
                    <a:pt x="3405" y="9085"/>
                    <a:pt x="3477" y="9013"/>
                    <a:pt x="3477" y="8930"/>
                  </a:cubicBezTo>
                  <a:lnTo>
                    <a:pt x="3477" y="8215"/>
                  </a:lnTo>
                  <a:cubicBezTo>
                    <a:pt x="3477" y="8073"/>
                    <a:pt x="3429" y="7942"/>
                    <a:pt x="3358" y="7834"/>
                  </a:cubicBezTo>
                  <a:lnTo>
                    <a:pt x="3179" y="7572"/>
                  </a:lnTo>
                  <a:cubicBezTo>
                    <a:pt x="3131" y="7513"/>
                    <a:pt x="3119" y="7441"/>
                    <a:pt x="3119" y="7358"/>
                  </a:cubicBezTo>
                  <a:lnTo>
                    <a:pt x="3119" y="5632"/>
                  </a:lnTo>
                  <a:cubicBezTo>
                    <a:pt x="3119" y="5560"/>
                    <a:pt x="3167" y="5501"/>
                    <a:pt x="3227" y="5453"/>
                  </a:cubicBezTo>
                  <a:lnTo>
                    <a:pt x="3512" y="5310"/>
                  </a:lnTo>
                  <a:lnTo>
                    <a:pt x="3774" y="5572"/>
                  </a:lnTo>
                  <a:cubicBezTo>
                    <a:pt x="3834" y="5632"/>
                    <a:pt x="3929" y="5679"/>
                    <a:pt x="4012" y="5679"/>
                  </a:cubicBezTo>
                  <a:cubicBezTo>
                    <a:pt x="4108" y="5679"/>
                    <a:pt x="4179" y="5656"/>
                    <a:pt x="4251" y="5572"/>
                  </a:cubicBezTo>
                  <a:lnTo>
                    <a:pt x="4524" y="5310"/>
                  </a:lnTo>
                  <a:lnTo>
                    <a:pt x="4798" y="5453"/>
                  </a:lnTo>
                  <a:cubicBezTo>
                    <a:pt x="4858" y="5489"/>
                    <a:pt x="4905" y="5560"/>
                    <a:pt x="4905" y="5632"/>
                  </a:cubicBezTo>
                  <a:lnTo>
                    <a:pt x="4905" y="7358"/>
                  </a:lnTo>
                  <a:cubicBezTo>
                    <a:pt x="4905" y="7441"/>
                    <a:pt x="4893" y="7513"/>
                    <a:pt x="4846" y="7572"/>
                  </a:cubicBezTo>
                  <a:lnTo>
                    <a:pt x="4667" y="7834"/>
                  </a:lnTo>
                  <a:cubicBezTo>
                    <a:pt x="4596" y="7953"/>
                    <a:pt x="4548" y="8073"/>
                    <a:pt x="4548" y="8215"/>
                  </a:cubicBezTo>
                  <a:lnTo>
                    <a:pt x="4548" y="8930"/>
                  </a:lnTo>
                  <a:cubicBezTo>
                    <a:pt x="4548" y="9013"/>
                    <a:pt x="4620" y="9085"/>
                    <a:pt x="4715" y="9085"/>
                  </a:cubicBezTo>
                  <a:cubicBezTo>
                    <a:pt x="4798" y="9085"/>
                    <a:pt x="4882" y="9013"/>
                    <a:pt x="4882" y="8930"/>
                  </a:cubicBezTo>
                  <a:lnTo>
                    <a:pt x="4882" y="8215"/>
                  </a:lnTo>
                  <a:cubicBezTo>
                    <a:pt x="4882" y="8132"/>
                    <a:pt x="4893" y="8061"/>
                    <a:pt x="4941" y="8001"/>
                  </a:cubicBezTo>
                  <a:lnTo>
                    <a:pt x="5120" y="7739"/>
                  </a:lnTo>
                  <a:cubicBezTo>
                    <a:pt x="5191" y="7620"/>
                    <a:pt x="5239" y="7501"/>
                    <a:pt x="5239" y="7358"/>
                  </a:cubicBezTo>
                  <a:lnTo>
                    <a:pt x="5239" y="5632"/>
                  </a:lnTo>
                  <a:cubicBezTo>
                    <a:pt x="5239" y="5441"/>
                    <a:pt x="5132" y="5263"/>
                    <a:pt x="4953" y="5179"/>
                  </a:cubicBezTo>
                  <a:lnTo>
                    <a:pt x="4536" y="4965"/>
                  </a:lnTo>
                  <a:lnTo>
                    <a:pt x="4524" y="4953"/>
                  </a:lnTo>
                  <a:lnTo>
                    <a:pt x="4524" y="4703"/>
                  </a:lnTo>
                  <a:cubicBezTo>
                    <a:pt x="4727" y="4536"/>
                    <a:pt x="4882" y="4298"/>
                    <a:pt x="4882" y="4012"/>
                  </a:cubicBezTo>
                  <a:lnTo>
                    <a:pt x="4882" y="3655"/>
                  </a:lnTo>
                  <a:cubicBezTo>
                    <a:pt x="4882" y="3405"/>
                    <a:pt x="4727" y="3179"/>
                    <a:pt x="4524" y="3060"/>
                  </a:cubicBezTo>
                  <a:lnTo>
                    <a:pt x="4524" y="2643"/>
                  </a:lnTo>
                  <a:cubicBezTo>
                    <a:pt x="4524" y="2572"/>
                    <a:pt x="4560" y="2512"/>
                    <a:pt x="4620" y="2465"/>
                  </a:cubicBezTo>
                  <a:lnTo>
                    <a:pt x="4905" y="2322"/>
                  </a:lnTo>
                  <a:lnTo>
                    <a:pt x="5179" y="2584"/>
                  </a:lnTo>
                  <a:cubicBezTo>
                    <a:pt x="5239" y="2643"/>
                    <a:pt x="5322" y="2691"/>
                    <a:pt x="5417" y="2691"/>
                  </a:cubicBezTo>
                  <a:cubicBezTo>
                    <a:pt x="5501" y="2691"/>
                    <a:pt x="5572" y="2655"/>
                    <a:pt x="5655" y="2584"/>
                  </a:cubicBezTo>
                  <a:lnTo>
                    <a:pt x="5917" y="2322"/>
                  </a:lnTo>
                  <a:lnTo>
                    <a:pt x="6203" y="2465"/>
                  </a:lnTo>
                  <a:cubicBezTo>
                    <a:pt x="6263" y="2500"/>
                    <a:pt x="6310" y="2572"/>
                    <a:pt x="6310" y="2643"/>
                  </a:cubicBezTo>
                  <a:lnTo>
                    <a:pt x="6310" y="3060"/>
                  </a:lnTo>
                  <a:cubicBezTo>
                    <a:pt x="6096" y="3179"/>
                    <a:pt x="5953" y="3405"/>
                    <a:pt x="5953" y="3655"/>
                  </a:cubicBezTo>
                  <a:lnTo>
                    <a:pt x="5953" y="4012"/>
                  </a:lnTo>
                  <a:cubicBezTo>
                    <a:pt x="5953" y="4298"/>
                    <a:pt x="6084" y="4548"/>
                    <a:pt x="6310" y="4703"/>
                  </a:cubicBezTo>
                  <a:lnTo>
                    <a:pt x="6310" y="4953"/>
                  </a:lnTo>
                  <a:cubicBezTo>
                    <a:pt x="6310" y="4953"/>
                    <a:pt x="6310" y="4965"/>
                    <a:pt x="6287" y="4965"/>
                  </a:cubicBezTo>
                  <a:lnTo>
                    <a:pt x="5870" y="5179"/>
                  </a:lnTo>
                  <a:cubicBezTo>
                    <a:pt x="5691" y="5263"/>
                    <a:pt x="5596" y="5441"/>
                    <a:pt x="5596" y="5632"/>
                  </a:cubicBezTo>
                  <a:lnTo>
                    <a:pt x="5596" y="7358"/>
                  </a:lnTo>
                  <a:cubicBezTo>
                    <a:pt x="5596" y="7501"/>
                    <a:pt x="5632" y="7632"/>
                    <a:pt x="5715" y="7739"/>
                  </a:cubicBezTo>
                  <a:lnTo>
                    <a:pt x="5894" y="8001"/>
                  </a:lnTo>
                  <a:cubicBezTo>
                    <a:pt x="5929" y="8061"/>
                    <a:pt x="5953" y="8132"/>
                    <a:pt x="5953" y="8215"/>
                  </a:cubicBezTo>
                  <a:lnTo>
                    <a:pt x="5953" y="8930"/>
                  </a:lnTo>
                  <a:cubicBezTo>
                    <a:pt x="5953" y="9013"/>
                    <a:pt x="6025" y="9085"/>
                    <a:pt x="6108" y="9085"/>
                  </a:cubicBezTo>
                  <a:cubicBezTo>
                    <a:pt x="6203" y="9085"/>
                    <a:pt x="6275" y="9013"/>
                    <a:pt x="6275" y="8930"/>
                  </a:cubicBezTo>
                  <a:lnTo>
                    <a:pt x="6275" y="8215"/>
                  </a:lnTo>
                  <a:cubicBezTo>
                    <a:pt x="6275" y="8073"/>
                    <a:pt x="6227" y="7942"/>
                    <a:pt x="6156" y="7834"/>
                  </a:cubicBezTo>
                  <a:lnTo>
                    <a:pt x="5977" y="7572"/>
                  </a:lnTo>
                  <a:cubicBezTo>
                    <a:pt x="5929" y="7513"/>
                    <a:pt x="5917" y="7441"/>
                    <a:pt x="5917" y="7358"/>
                  </a:cubicBezTo>
                  <a:lnTo>
                    <a:pt x="5917" y="5632"/>
                  </a:lnTo>
                  <a:cubicBezTo>
                    <a:pt x="5917" y="5560"/>
                    <a:pt x="5965" y="5501"/>
                    <a:pt x="6025" y="5453"/>
                  </a:cubicBezTo>
                  <a:lnTo>
                    <a:pt x="6310" y="5310"/>
                  </a:lnTo>
                  <a:lnTo>
                    <a:pt x="6572" y="5572"/>
                  </a:lnTo>
                  <a:cubicBezTo>
                    <a:pt x="6632" y="5632"/>
                    <a:pt x="6727" y="5679"/>
                    <a:pt x="6810" y="5679"/>
                  </a:cubicBezTo>
                  <a:cubicBezTo>
                    <a:pt x="6906" y="5679"/>
                    <a:pt x="6977" y="5656"/>
                    <a:pt x="7049" y="5572"/>
                  </a:cubicBezTo>
                  <a:lnTo>
                    <a:pt x="7322" y="5310"/>
                  </a:lnTo>
                  <a:lnTo>
                    <a:pt x="7596" y="5453"/>
                  </a:lnTo>
                  <a:cubicBezTo>
                    <a:pt x="7656" y="5489"/>
                    <a:pt x="7703" y="5560"/>
                    <a:pt x="7703" y="5632"/>
                  </a:cubicBezTo>
                  <a:lnTo>
                    <a:pt x="7703" y="7358"/>
                  </a:lnTo>
                  <a:cubicBezTo>
                    <a:pt x="7703" y="7441"/>
                    <a:pt x="7691" y="7513"/>
                    <a:pt x="7644" y="7572"/>
                  </a:cubicBezTo>
                  <a:lnTo>
                    <a:pt x="7465" y="7834"/>
                  </a:lnTo>
                  <a:cubicBezTo>
                    <a:pt x="7394" y="7953"/>
                    <a:pt x="7346" y="8073"/>
                    <a:pt x="7346" y="8215"/>
                  </a:cubicBezTo>
                  <a:lnTo>
                    <a:pt x="7346" y="8930"/>
                  </a:lnTo>
                  <a:cubicBezTo>
                    <a:pt x="7346" y="9013"/>
                    <a:pt x="7418" y="9085"/>
                    <a:pt x="7513" y="9085"/>
                  </a:cubicBezTo>
                  <a:cubicBezTo>
                    <a:pt x="7596" y="9085"/>
                    <a:pt x="7680" y="9013"/>
                    <a:pt x="7680" y="8930"/>
                  </a:cubicBezTo>
                  <a:lnTo>
                    <a:pt x="7680" y="8215"/>
                  </a:lnTo>
                  <a:cubicBezTo>
                    <a:pt x="7680" y="8132"/>
                    <a:pt x="7691" y="8061"/>
                    <a:pt x="7739" y="8001"/>
                  </a:cubicBezTo>
                  <a:lnTo>
                    <a:pt x="7918" y="7739"/>
                  </a:lnTo>
                  <a:cubicBezTo>
                    <a:pt x="7989" y="7620"/>
                    <a:pt x="8037" y="7501"/>
                    <a:pt x="8037" y="7358"/>
                  </a:cubicBezTo>
                  <a:lnTo>
                    <a:pt x="8037" y="5632"/>
                  </a:lnTo>
                  <a:cubicBezTo>
                    <a:pt x="8037" y="5441"/>
                    <a:pt x="7930" y="5263"/>
                    <a:pt x="7751" y="5179"/>
                  </a:cubicBezTo>
                  <a:lnTo>
                    <a:pt x="7334" y="4965"/>
                  </a:lnTo>
                  <a:lnTo>
                    <a:pt x="7322" y="4953"/>
                  </a:lnTo>
                  <a:lnTo>
                    <a:pt x="7322" y="4703"/>
                  </a:lnTo>
                  <a:cubicBezTo>
                    <a:pt x="7525" y="4536"/>
                    <a:pt x="7680" y="4298"/>
                    <a:pt x="7680" y="4012"/>
                  </a:cubicBezTo>
                  <a:lnTo>
                    <a:pt x="7680" y="3655"/>
                  </a:lnTo>
                  <a:cubicBezTo>
                    <a:pt x="7680" y="3405"/>
                    <a:pt x="7525" y="3179"/>
                    <a:pt x="7322" y="3060"/>
                  </a:cubicBezTo>
                  <a:lnTo>
                    <a:pt x="7322" y="2643"/>
                  </a:lnTo>
                  <a:cubicBezTo>
                    <a:pt x="7322" y="2572"/>
                    <a:pt x="7358" y="2512"/>
                    <a:pt x="7418" y="2465"/>
                  </a:cubicBezTo>
                  <a:lnTo>
                    <a:pt x="7703" y="2322"/>
                  </a:lnTo>
                  <a:lnTo>
                    <a:pt x="7977" y="2584"/>
                  </a:lnTo>
                  <a:cubicBezTo>
                    <a:pt x="8037" y="2643"/>
                    <a:pt x="8120" y="2691"/>
                    <a:pt x="8215" y="2691"/>
                  </a:cubicBezTo>
                  <a:cubicBezTo>
                    <a:pt x="8299" y="2691"/>
                    <a:pt x="8370" y="2655"/>
                    <a:pt x="8453" y="2584"/>
                  </a:cubicBezTo>
                  <a:lnTo>
                    <a:pt x="8715" y="2322"/>
                  </a:lnTo>
                  <a:lnTo>
                    <a:pt x="9001" y="2465"/>
                  </a:lnTo>
                  <a:cubicBezTo>
                    <a:pt x="9061" y="2500"/>
                    <a:pt x="9108" y="2572"/>
                    <a:pt x="9108" y="2643"/>
                  </a:cubicBezTo>
                  <a:lnTo>
                    <a:pt x="9108" y="3060"/>
                  </a:lnTo>
                  <a:cubicBezTo>
                    <a:pt x="8894" y="3179"/>
                    <a:pt x="8751" y="3405"/>
                    <a:pt x="8751" y="3655"/>
                  </a:cubicBezTo>
                  <a:lnTo>
                    <a:pt x="8751" y="4012"/>
                  </a:lnTo>
                  <a:cubicBezTo>
                    <a:pt x="8751" y="4298"/>
                    <a:pt x="8882" y="4548"/>
                    <a:pt x="9108" y="4703"/>
                  </a:cubicBezTo>
                  <a:lnTo>
                    <a:pt x="9108" y="4953"/>
                  </a:lnTo>
                  <a:cubicBezTo>
                    <a:pt x="9108" y="4953"/>
                    <a:pt x="9108" y="4965"/>
                    <a:pt x="9084" y="4965"/>
                  </a:cubicBezTo>
                  <a:lnTo>
                    <a:pt x="8668" y="5179"/>
                  </a:lnTo>
                  <a:cubicBezTo>
                    <a:pt x="8489" y="5263"/>
                    <a:pt x="8394" y="5441"/>
                    <a:pt x="8394" y="5632"/>
                  </a:cubicBezTo>
                  <a:lnTo>
                    <a:pt x="8394" y="7358"/>
                  </a:lnTo>
                  <a:cubicBezTo>
                    <a:pt x="8394" y="7501"/>
                    <a:pt x="8430" y="7632"/>
                    <a:pt x="8513" y="7739"/>
                  </a:cubicBezTo>
                  <a:lnTo>
                    <a:pt x="8692" y="8001"/>
                  </a:lnTo>
                  <a:cubicBezTo>
                    <a:pt x="8727" y="8061"/>
                    <a:pt x="8751" y="8132"/>
                    <a:pt x="8751" y="8215"/>
                  </a:cubicBezTo>
                  <a:lnTo>
                    <a:pt x="8751" y="8930"/>
                  </a:lnTo>
                  <a:cubicBezTo>
                    <a:pt x="8751" y="9013"/>
                    <a:pt x="8823" y="9085"/>
                    <a:pt x="8906" y="9085"/>
                  </a:cubicBezTo>
                  <a:cubicBezTo>
                    <a:pt x="9001" y="9085"/>
                    <a:pt x="9073" y="9013"/>
                    <a:pt x="9073" y="8930"/>
                  </a:cubicBezTo>
                  <a:lnTo>
                    <a:pt x="9073" y="8215"/>
                  </a:lnTo>
                  <a:cubicBezTo>
                    <a:pt x="9073" y="8073"/>
                    <a:pt x="9025" y="7942"/>
                    <a:pt x="8954" y="7834"/>
                  </a:cubicBezTo>
                  <a:lnTo>
                    <a:pt x="8775" y="7572"/>
                  </a:lnTo>
                  <a:cubicBezTo>
                    <a:pt x="8727" y="7513"/>
                    <a:pt x="8715" y="7441"/>
                    <a:pt x="8715" y="7358"/>
                  </a:cubicBezTo>
                  <a:lnTo>
                    <a:pt x="8715" y="5632"/>
                  </a:lnTo>
                  <a:cubicBezTo>
                    <a:pt x="8715" y="5560"/>
                    <a:pt x="8763" y="5501"/>
                    <a:pt x="8823" y="5453"/>
                  </a:cubicBezTo>
                  <a:lnTo>
                    <a:pt x="9108" y="5310"/>
                  </a:lnTo>
                  <a:lnTo>
                    <a:pt x="9370" y="5572"/>
                  </a:lnTo>
                  <a:cubicBezTo>
                    <a:pt x="9430" y="5632"/>
                    <a:pt x="9525" y="5679"/>
                    <a:pt x="9608" y="5679"/>
                  </a:cubicBezTo>
                  <a:cubicBezTo>
                    <a:pt x="9704" y="5679"/>
                    <a:pt x="9775" y="5656"/>
                    <a:pt x="9846" y="5572"/>
                  </a:cubicBezTo>
                  <a:lnTo>
                    <a:pt x="10120" y="5310"/>
                  </a:lnTo>
                  <a:lnTo>
                    <a:pt x="10394" y="5453"/>
                  </a:lnTo>
                  <a:cubicBezTo>
                    <a:pt x="10454" y="5489"/>
                    <a:pt x="10501" y="5560"/>
                    <a:pt x="10501" y="5632"/>
                  </a:cubicBezTo>
                  <a:lnTo>
                    <a:pt x="10501" y="7358"/>
                  </a:lnTo>
                  <a:cubicBezTo>
                    <a:pt x="10501" y="7441"/>
                    <a:pt x="10489" y="7513"/>
                    <a:pt x="10442" y="7572"/>
                  </a:cubicBezTo>
                  <a:lnTo>
                    <a:pt x="10263" y="7834"/>
                  </a:lnTo>
                  <a:cubicBezTo>
                    <a:pt x="10192" y="7953"/>
                    <a:pt x="10144" y="8073"/>
                    <a:pt x="10144" y="8215"/>
                  </a:cubicBezTo>
                  <a:lnTo>
                    <a:pt x="10144" y="8930"/>
                  </a:lnTo>
                  <a:cubicBezTo>
                    <a:pt x="10144" y="9013"/>
                    <a:pt x="10216" y="9085"/>
                    <a:pt x="10311" y="9085"/>
                  </a:cubicBezTo>
                  <a:cubicBezTo>
                    <a:pt x="10394" y="9085"/>
                    <a:pt x="10478" y="9013"/>
                    <a:pt x="10478" y="8930"/>
                  </a:cubicBezTo>
                  <a:lnTo>
                    <a:pt x="10478" y="8215"/>
                  </a:lnTo>
                  <a:cubicBezTo>
                    <a:pt x="10478" y="8132"/>
                    <a:pt x="10489" y="8061"/>
                    <a:pt x="10537" y="8001"/>
                  </a:cubicBezTo>
                  <a:lnTo>
                    <a:pt x="10716" y="7739"/>
                  </a:lnTo>
                  <a:cubicBezTo>
                    <a:pt x="10787" y="7620"/>
                    <a:pt x="10835" y="7501"/>
                    <a:pt x="10835" y="7358"/>
                  </a:cubicBezTo>
                  <a:lnTo>
                    <a:pt x="10835" y="5632"/>
                  </a:lnTo>
                  <a:cubicBezTo>
                    <a:pt x="10918" y="5429"/>
                    <a:pt x="10811" y="5251"/>
                    <a:pt x="10632" y="5155"/>
                  </a:cubicBezTo>
                  <a:lnTo>
                    <a:pt x="10216" y="4953"/>
                  </a:lnTo>
                  <a:lnTo>
                    <a:pt x="10204" y="4941"/>
                  </a:lnTo>
                  <a:lnTo>
                    <a:pt x="10204" y="4703"/>
                  </a:lnTo>
                  <a:cubicBezTo>
                    <a:pt x="10418" y="4536"/>
                    <a:pt x="10561" y="4298"/>
                    <a:pt x="10561" y="4012"/>
                  </a:cubicBezTo>
                  <a:lnTo>
                    <a:pt x="10561" y="3655"/>
                  </a:lnTo>
                  <a:cubicBezTo>
                    <a:pt x="10561" y="3286"/>
                    <a:pt x="10251" y="2977"/>
                    <a:pt x="9882" y="2977"/>
                  </a:cubicBezTo>
                  <a:lnTo>
                    <a:pt x="9501" y="2977"/>
                  </a:lnTo>
                  <a:lnTo>
                    <a:pt x="9501" y="2643"/>
                  </a:lnTo>
                  <a:cubicBezTo>
                    <a:pt x="9501" y="2453"/>
                    <a:pt x="9406" y="2274"/>
                    <a:pt x="9227" y="2179"/>
                  </a:cubicBezTo>
                  <a:lnTo>
                    <a:pt x="8811" y="1977"/>
                  </a:lnTo>
                  <a:lnTo>
                    <a:pt x="8787" y="1953"/>
                  </a:lnTo>
                  <a:lnTo>
                    <a:pt x="8787" y="1726"/>
                  </a:lnTo>
                  <a:cubicBezTo>
                    <a:pt x="9001" y="1560"/>
                    <a:pt x="9144" y="1322"/>
                    <a:pt x="9144" y="1036"/>
                  </a:cubicBezTo>
                  <a:lnTo>
                    <a:pt x="9144" y="679"/>
                  </a:lnTo>
                  <a:cubicBezTo>
                    <a:pt x="9144" y="310"/>
                    <a:pt x="8834" y="0"/>
                    <a:pt x="8465" y="0"/>
                  </a:cubicBezTo>
                  <a:lnTo>
                    <a:pt x="8108" y="0"/>
                  </a:lnTo>
                  <a:cubicBezTo>
                    <a:pt x="7739" y="0"/>
                    <a:pt x="7418" y="310"/>
                    <a:pt x="7418" y="679"/>
                  </a:cubicBezTo>
                  <a:lnTo>
                    <a:pt x="7418" y="1036"/>
                  </a:lnTo>
                  <a:cubicBezTo>
                    <a:pt x="7418" y="1322"/>
                    <a:pt x="7560" y="1572"/>
                    <a:pt x="7775" y="1726"/>
                  </a:cubicBezTo>
                  <a:lnTo>
                    <a:pt x="7775" y="1977"/>
                  </a:lnTo>
                  <a:cubicBezTo>
                    <a:pt x="7775" y="1977"/>
                    <a:pt x="7775" y="1988"/>
                    <a:pt x="7763" y="1988"/>
                  </a:cubicBezTo>
                  <a:lnTo>
                    <a:pt x="7346" y="2203"/>
                  </a:lnTo>
                  <a:cubicBezTo>
                    <a:pt x="7168" y="2286"/>
                    <a:pt x="7060" y="2465"/>
                    <a:pt x="7060" y="2655"/>
                  </a:cubicBezTo>
                  <a:lnTo>
                    <a:pt x="7060" y="2989"/>
                  </a:lnTo>
                  <a:lnTo>
                    <a:pt x="6679" y="2989"/>
                  </a:lnTo>
                  <a:lnTo>
                    <a:pt x="6679" y="2655"/>
                  </a:lnTo>
                  <a:cubicBezTo>
                    <a:pt x="6679" y="2465"/>
                    <a:pt x="6572" y="2286"/>
                    <a:pt x="6394" y="2203"/>
                  </a:cubicBezTo>
                  <a:lnTo>
                    <a:pt x="5977" y="1988"/>
                  </a:lnTo>
                  <a:lnTo>
                    <a:pt x="5965" y="1977"/>
                  </a:lnTo>
                  <a:lnTo>
                    <a:pt x="5965" y="1726"/>
                  </a:lnTo>
                  <a:cubicBezTo>
                    <a:pt x="6167" y="1560"/>
                    <a:pt x="6322" y="1322"/>
                    <a:pt x="6322" y="1036"/>
                  </a:cubicBezTo>
                  <a:lnTo>
                    <a:pt x="6322" y="679"/>
                  </a:lnTo>
                  <a:cubicBezTo>
                    <a:pt x="6322" y="310"/>
                    <a:pt x="6013" y="0"/>
                    <a:pt x="5632" y="0"/>
                  </a:cubicBezTo>
                  <a:lnTo>
                    <a:pt x="5274" y="0"/>
                  </a:lnTo>
                  <a:cubicBezTo>
                    <a:pt x="4905" y="0"/>
                    <a:pt x="4596" y="310"/>
                    <a:pt x="4596" y="679"/>
                  </a:cubicBezTo>
                  <a:lnTo>
                    <a:pt x="4596" y="1036"/>
                  </a:lnTo>
                  <a:cubicBezTo>
                    <a:pt x="4596" y="1322"/>
                    <a:pt x="4727" y="1572"/>
                    <a:pt x="4953" y="1726"/>
                  </a:cubicBezTo>
                  <a:lnTo>
                    <a:pt x="4953" y="1977"/>
                  </a:lnTo>
                  <a:cubicBezTo>
                    <a:pt x="4953" y="1977"/>
                    <a:pt x="4953" y="1988"/>
                    <a:pt x="4941" y="1988"/>
                  </a:cubicBezTo>
                  <a:lnTo>
                    <a:pt x="4524" y="2203"/>
                  </a:lnTo>
                  <a:cubicBezTo>
                    <a:pt x="4346" y="2286"/>
                    <a:pt x="4239" y="2465"/>
                    <a:pt x="4239" y="2655"/>
                  </a:cubicBezTo>
                  <a:lnTo>
                    <a:pt x="4239" y="2989"/>
                  </a:lnTo>
                  <a:lnTo>
                    <a:pt x="3846" y="2989"/>
                  </a:lnTo>
                  <a:lnTo>
                    <a:pt x="3846" y="2655"/>
                  </a:lnTo>
                  <a:cubicBezTo>
                    <a:pt x="3846" y="2465"/>
                    <a:pt x="3750" y="2286"/>
                    <a:pt x="3572" y="2203"/>
                  </a:cubicBezTo>
                  <a:lnTo>
                    <a:pt x="3155" y="1988"/>
                  </a:lnTo>
                  <a:lnTo>
                    <a:pt x="3131" y="1977"/>
                  </a:lnTo>
                  <a:lnTo>
                    <a:pt x="3131" y="1726"/>
                  </a:lnTo>
                  <a:cubicBezTo>
                    <a:pt x="3346" y="1560"/>
                    <a:pt x="3489" y="1322"/>
                    <a:pt x="3489" y="1036"/>
                  </a:cubicBezTo>
                  <a:lnTo>
                    <a:pt x="3489" y="679"/>
                  </a:lnTo>
                  <a:cubicBezTo>
                    <a:pt x="3489" y="310"/>
                    <a:pt x="3179" y="0"/>
                    <a:pt x="28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69" name="Google Shape;10675;p81">
              <a:extLst>
                <a:ext uri="{FF2B5EF4-FFF2-40B4-BE49-F238E27FC236}">
                  <a16:creationId xmlns:a16="http://schemas.microsoft.com/office/drawing/2014/main" id="{1C035455-3001-4B2F-7514-EEFA0A9065FC}"/>
                </a:ext>
              </a:extLst>
            </p:cNvPr>
            <p:cNvGrpSpPr/>
            <p:nvPr/>
          </p:nvGrpSpPr>
          <p:grpSpPr>
            <a:xfrm>
              <a:off x="7893012" y="3668228"/>
              <a:ext cx="292176" cy="353985"/>
              <a:chOff x="8036455" y="3807271"/>
              <a:chExt cx="292176" cy="353985"/>
            </a:xfrm>
            <a:solidFill>
              <a:schemeClr val="bg1"/>
            </a:solidFill>
          </p:grpSpPr>
          <p:sp>
            <p:nvSpPr>
              <p:cNvPr id="270" name="Google Shape;10676;p81">
                <a:extLst>
                  <a:ext uri="{FF2B5EF4-FFF2-40B4-BE49-F238E27FC236}">
                    <a16:creationId xmlns:a16="http://schemas.microsoft.com/office/drawing/2014/main" id="{3E7D26D8-6B76-910E-3BA9-031DEFA8766D}"/>
                  </a:ext>
                </a:extLst>
              </p:cNvPr>
              <p:cNvSpPr/>
              <p:nvPr/>
            </p:nvSpPr>
            <p:spPr>
              <a:xfrm>
                <a:off x="8039479" y="3807271"/>
                <a:ext cx="289153" cy="330465"/>
              </a:xfrm>
              <a:custGeom>
                <a:avLst/>
                <a:gdLst/>
                <a:ahLst/>
                <a:cxnLst/>
                <a:rect l="l" t="t" r="r" b="b"/>
                <a:pathLst>
                  <a:path w="9085" h="10383" extrusionOk="0">
                    <a:moveTo>
                      <a:pt x="6049" y="298"/>
                    </a:moveTo>
                    <a:lnTo>
                      <a:pt x="4489" y="1358"/>
                    </a:lnTo>
                    <a:lnTo>
                      <a:pt x="2917" y="298"/>
                    </a:lnTo>
                    <a:close/>
                    <a:moveTo>
                      <a:pt x="2465" y="406"/>
                    </a:moveTo>
                    <a:lnTo>
                      <a:pt x="4203" y="1620"/>
                    </a:lnTo>
                    <a:lnTo>
                      <a:pt x="3203" y="2632"/>
                    </a:lnTo>
                    <a:lnTo>
                      <a:pt x="2203" y="1037"/>
                    </a:lnTo>
                    <a:lnTo>
                      <a:pt x="2465" y="406"/>
                    </a:lnTo>
                    <a:close/>
                    <a:moveTo>
                      <a:pt x="6513" y="382"/>
                    </a:moveTo>
                    <a:lnTo>
                      <a:pt x="6763" y="1025"/>
                    </a:lnTo>
                    <a:lnTo>
                      <a:pt x="5763" y="2632"/>
                    </a:lnTo>
                    <a:lnTo>
                      <a:pt x="4739" y="1572"/>
                    </a:lnTo>
                    <a:lnTo>
                      <a:pt x="6513" y="382"/>
                    </a:lnTo>
                    <a:close/>
                    <a:moveTo>
                      <a:pt x="4501" y="1787"/>
                    </a:moveTo>
                    <a:lnTo>
                      <a:pt x="5334" y="2632"/>
                    </a:lnTo>
                    <a:lnTo>
                      <a:pt x="4941" y="3061"/>
                    </a:lnTo>
                    <a:lnTo>
                      <a:pt x="4036" y="3061"/>
                    </a:lnTo>
                    <a:lnTo>
                      <a:pt x="3667" y="2632"/>
                    </a:lnTo>
                    <a:lnTo>
                      <a:pt x="4501" y="1787"/>
                    </a:lnTo>
                    <a:close/>
                    <a:moveTo>
                      <a:pt x="2405" y="1"/>
                    </a:moveTo>
                    <a:lnTo>
                      <a:pt x="2382" y="13"/>
                    </a:lnTo>
                    <a:lnTo>
                      <a:pt x="2370" y="25"/>
                    </a:lnTo>
                    <a:lnTo>
                      <a:pt x="2358" y="48"/>
                    </a:lnTo>
                    <a:lnTo>
                      <a:pt x="2346" y="60"/>
                    </a:lnTo>
                    <a:lnTo>
                      <a:pt x="2346" y="72"/>
                    </a:lnTo>
                    <a:lnTo>
                      <a:pt x="1989" y="965"/>
                    </a:lnTo>
                    <a:lnTo>
                      <a:pt x="107" y="1739"/>
                    </a:lnTo>
                    <a:cubicBezTo>
                      <a:pt x="48" y="1775"/>
                      <a:pt x="0" y="1834"/>
                      <a:pt x="0" y="1894"/>
                    </a:cubicBezTo>
                    <a:lnTo>
                      <a:pt x="0" y="3620"/>
                    </a:lnTo>
                    <a:cubicBezTo>
                      <a:pt x="0" y="3704"/>
                      <a:pt x="84" y="3775"/>
                      <a:pt x="167" y="3775"/>
                    </a:cubicBezTo>
                    <a:cubicBezTo>
                      <a:pt x="262" y="3775"/>
                      <a:pt x="334" y="3704"/>
                      <a:pt x="334" y="3620"/>
                    </a:cubicBezTo>
                    <a:lnTo>
                      <a:pt x="334" y="1989"/>
                    </a:lnTo>
                    <a:lnTo>
                      <a:pt x="2084" y="1275"/>
                    </a:lnTo>
                    <a:lnTo>
                      <a:pt x="3144" y="2977"/>
                    </a:lnTo>
                    <a:cubicBezTo>
                      <a:pt x="3179" y="3025"/>
                      <a:pt x="3215" y="3049"/>
                      <a:pt x="3263" y="3049"/>
                    </a:cubicBezTo>
                    <a:lnTo>
                      <a:pt x="3370" y="3049"/>
                    </a:lnTo>
                    <a:lnTo>
                      <a:pt x="3382" y="3037"/>
                    </a:lnTo>
                    <a:lnTo>
                      <a:pt x="3513" y="2906"/>
                    </a:lnTo>
                    <a:lnTo>
                      <a:pt x="3870" y="3323"/>
                    </a:lnTo>
                    <a:lnTo>
                      <a:pt x="3429" y="5609"/>
                    </a:lnTo>
                    <a:cubicBezTo>
                      <a:pt x="3417" y="5704"/>
                      <a:pt x="3477" y="5787"/>
                      <a:pt x="3560" y="5799"/>
                    </a:cubicBezTo>
                    <a:lnTo>
                      <a:pt x="3679" y="5799"/>
                    </a:lnTo>
                    <a:cubicBezTo>
                      <a:pt x="3679" y="5799"/>
                      <a:pt x="3691" y="5799"/>
                      <a:pt x="3691" y="5787"/>
                    </a:cubicBezTo>
                    <a:lnTo>
                      <a:pt x="3691" y="5775"/>
                    </a:lnTo>
                    <a:lnTo>
                      <a:pt x="3691" y="5751"/>
                    </a:lnTo>
                    <a:lnTo>
                      <a:pt x="3691" y="5740"/>
                    </a:lnTo>
                    <a:lnTo>
                      <a:pt x="3691" y="5728"/>
                    </a:lnTo>
                    <a:lnTo>
                      <a:pt x="4120" y="3477"/>
                    </a:lnTo>
                    <a:lnTo>
                      <a:pt x="4918" y="3477"/>
                    </a:lnTo>
                    <a:lnTo>
                      <a:pt x="5906" y="8633"/>
                    </a:lnTo>
                    <a:lnTo>
                      <a:pt x="4513" y="9978"/>
                    </a:lnTo>
                    <a:lnTo>
                      <a:pt x="3108" y="8633"/>
                    </a:lnTo>
                    <a:lnTo>
                      <a:pt x="3572" y="6228"/>
                    </a:lnTo>
                    <a:lnTo>
                      <a:pt x="3572" y="6204"/>
                    </a:lnTo>
                    <a:cubicBezTo>
                      <a:pt x="3572" y="6132"/>
                      <a:pt x="3513" y="6049"/>
                      <a:pt x="3441" y="6037"/>
                    </a:cubicBezTo>
                    <a:cubicBezTo>
                      <a:pt x="3433" y="6036"/>
                      <a:pt x="3425" y="6036"/>
                      <a:pt x="3417" y="6036"/>
                    </a:cubicBezTo>
                    <a:cubicBezTo>
                      <a:pt x="3332" y="6036"/>
                      <a:pt x="3262" y="6092"/>
                      <a:pt x="3251" y="6168"/>
                    </a:cubicBezTo>
                    <a:lnTo>
                      <a:pt x="2751" y="8657"/>
                    </a:lnTo>
                    <a:cubicBezTo>
                      <a:pt x="2739" y="8716"/>
                      <a:pt x="2751" y="8764"/>
                      <a:pt x="2798" y="8811"/>
                    </a:cubicBezTo>
                    <a:lnTo>
                      <a:pt x="4382" y="10335"/>
                    </a:lnTo>
                    <a:cubicBezTo>
                      <a:pt x="4406" y="10371"/>
                      <a:pt x="4453" y="10383"/>
                      <a:pt x="4501" y="10383"/>
                    </a:cubicBezTo>
                    <a:cubicBezTo>
                      <a:pt x="4537" y="10383"/>
                      <a:pt x="4584" y="10371"/>
                      <a:pt x="4620" y="10335"/>
                    </a:cubicBezTo>
                    <a:lnTo>
                      <a:pt x="6192" y="8811"/>
                    </a:lnTo>
                    <a:cubicBezTo>
                      <a:pt x="6239" y="8764"/>
                      <a:pt x="6251" y="8716"/>
                      <a:pt x="6239" y="8657"/>
                    </a:cubicBezTo>
                    <a:lnTo>
                      <a:pt x="5215" y="3370"/>
                    </a:lnTo>
                    <a:lnTo>
                      <a:pt x="5572" y="2953"/>
                    </a:lnTo>
                    <a:lnTo>
                      <a:pt x="5703" y="3096"/>
                    </a:lnTo>
                    <a:lnTo>
                      <a:pt x="5715" y="3108"/>
                    </a:lnTo>
                    <a:lnTo>
                      <a:pt x="5822" y="3108"/>
                    </a:lnTo>
                    <a:cubicBezTo>
                      <a:pt x="5870" y="3108"/>
                      <a:pt x="5906" y="3073"/>
                      <a:pt x="5941" y="3037"/>
                    </a:cubicBezTo>
                    <a:lnTo>
                      <a:pt x="7001" y="1334"/>
                    </a:lnTo>
                    <a:lnTo>
                      <a:pt x="8751" y="2049"/>
                    </a:lnTo>
                    <a:lnTo>
                      <a:pt x="8751" y="8228"/>
                    </a:lnTo>
                    <a:cubicBezTo>
                      <a:pt x="8751" y="8311"/>
                      <a:pt x="8823" y="8395"/>
                      <a:pt x="8918" y="8395"/>
                    </a:cubicBezTo>
                    <a:cubicBezTo>
                      <a:pt x="9001" y="8395"/>
                      <a:pt x="9085" y="8311"/>
                      <a:pt x="9085" y="8228"/>
                    </a:cubicBezTo>
                    <a:lnTo>
                      <a:pt x="9085" y="1930"/>
                    </a:lnTo>
                    <a:cubicBezTo>
                      <a:pt x="9073" y="1810"/>
                      <a:pt x="9037" y="1751"/>
                      <a:pt x="8978" y="1739"/>
                    </a:cubicBezTo>
                    <a:lnTo>
                      <a:pt x="7108" y="965"/>
                    </a:lnTo>
                    <a:lnTo>
                      <a:pt x="6751" y="72"/>
                    </a:lnTo>
                    <a:lnTo>
                      <a:pt x="6751" y="60"/>
                    </a:lnTo>
                    <a:cubicBezTo>
                      <a:pt x="6751" y="60"/>
                      <a:pt x="6751" y="48"/>
                      <a:pt x="6727" y="48"/>
                    </a:cubicBezTo>
                    <a:lnTo>
                      <a:pt x="6715" y="25"/>
                    </a:lnTo>
                    <a:lnTo>
                      <a:pt x="6703" y="13"/>
                    </a:lnTo>
                    <a:lnTo>
                      <a:pt x="669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10677;p81">
                <a:extLst>
                  <a:ext uri="{FF2B5EF4-FFF2-40B4-BE49-F238E27FC236}">
                    <a16:creationId xmlns:a16="http://schemas.microsoft.com/office/drawing/2014/main" id="{B41A99ED-48E0-AC24-B432-54CF2AFC649E}"/>
                  </a:ext>
                </a:extLst>
              </p:cNvPr>
              <p:cNvSpPr/>
              <p:nvPr/>
            </p:nvSpPr>
            <p:spPr>
              <a:xfrm>
                <a:off x="8036455" y="3934613"/>
                <a:ext cx="291795" cy="226644"/>
              </a:xfrm>
              <a:custGeom>
                <a:avLst/>
                <a:gdLst/>
                <a:ahLst/>
                <a:cxnLst/>
                <a:rect l="l" t="t" r="r" b="b"/>
                <a:pathLst>
                  <a:path w="9168" h="7121" extrusionOk="0">
                    <a:moveTo>
                      <a:pt x="155" y="0"/>
                    </a:moveTo>
                    <a:cubicBezTo>
                      <a:pt x="71" y="0"/>
                      <a:pt x="0" y="72"/>
                      <a:pt x="0" y="167"/>
                    </a:cubicBezTo>
                    <a:lnTo>
                      <a:pt x="0" y="6953"/>
                    </a:lnTo>
                    <a:cubicBezTo>
                      <a:pt x="0" y="7037"/>
                      <a:pt x="71" y="7120"/>
                      <a:pt x="155" y="7120"/>
                    </a:cubicBezTo>
                    <a:lnTo>
                      <a:pt x="9001" y="7120"/>
                    </a:lnTo>
                    <a:cubicBezTo>
                      <a:pt x="9084" y="7120"/>
                      <a:pt x="9168" y="7037"/>
                      <a:pt x="9168" y="6953"/>
                    </a:cubicBezTo>
                    <a:lnTo>
                      <a:pt x="9168" y="4715"/>
                    </a:lnTo>
                    <a:cubicBezTo>
                      <a:pt x="9168" y="4632"/>
                      <a:pt x="9084" y="4560"/>
                      <a:pt x="9001" y="4560"/>
                    </a:cubicBezTo>
                    <a:cubicBezTo>
                      <a:pt x="8906" y="4560"/>
                      <a:pt x="8834" y="4632"/>
                      <a:pt x="8834" y="4715"/>
                    </a:cubicBezTo>
                    <a:lnTo>
                      <a:pt x="8834" y="6787"/>
                    </a:lnTo>
                    <a:lnTo>
                      <a:pt x="321" y="6787"/>
                    </a:lnTo>
                    <a:lnTo>
                      <a:pt x="321" y="167"/>
                    </a:lnTo>
                    <a:cubicBezTo>
                      <a:pt x="321" y="72"/>
                      <a:pt x="250" y="0"/>
                      <a:pt x="1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7384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Naslov 2">
            <a:extLst>
              <a:ext uri="{FF2B5EF4-FFF2-40B4-BE49-F238E27FC236}">
                <a16:creationId xmlns:a16="http://schemas.microsoft.com/office/drawing/2014/main" id="{48F7EF41-96AA-9240-1732-9311659D6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41750"/>
            <a:ext cx="7704000" cy="639191"/>
          </a:xfrm>
        </p:spPr>
        <p:txBody>
          <a:bodyPr/>
          <a:lstStyle/>
          <a:p>
            <a:pPr algn="ctr"/>
            <a:r>
              <a:rPr lang="sl-SI" sz="3200" dirty="0"/>
              <a:t>Ključni problem </a:t>
            </a:r>
            <a:r>
              <a:rPr lang="sl-SI" sz="3200" dirty="0" err="1"/>
              <a:t>visine</a:t>
            </a:r>
            <a:r>
              <a:rPr lang="sl-SI" sz="3200" dirty="0"/>
              <a:t> </a:t>
            </a:r>
            <a:r>
              <a:rPr lang="sl-SI" sz="3200" dirty="0" err="1"/>
              <a:t>ciljeva</a:t>
            </a:r>
            <a:endParaRPr lang="sl-SI" sz="2800" dirty="0"/>
          </a:p>
        </p:txBody>
      </p:sp>
      <p:sp>
        <p:nvSpPr>
          <p:cNvPr id="6" name="Označba mesta besedila 1">
            <a:extLst>
              <a:ext uri="{FF2B5EF4-FFF2-40B4-BE49-F238E27FC236}">
                <a16:creationId xmlns:a16="http://schemas.microsoft.com/office/drawing/2014/main" id="{1440B1C0-2AD4-E805-78A3-99ACDAB30E82}"/>
              </a:ext>
            </a:extLst>
          </p:cNvPr>
          <p:cNvSpPr txBox="1">
            <a:spLocks/>
          </p:cNvSpPr>
          <p:nvPr/>
        </p:nvSpPr>
        <p:spPr>
          <a:xfrm>
            <a:off x="720000" y="1015329"/>
            <a:ext cx="8352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r-HR" sz="2000" b="1">
              <a:latin typeface="Libre Baskerville" panose="02000000000000000000" pitchFamily="2" charset="0"/>
            </a:endParaRPr>
          </a:p>
          <a:p>
            <a:pPr marL="139700" indent="0">
              <a:lnSpc>
                <a:spcPct val="150000"/>
              </a:lnSpc>
            </a:pPr>
            <a:br>
              <a:rPr lang="hr-HR" sz="2000" b="1" dirty="0">
                <a:latin typeface="Libre Baskerville" panose="02000000000000000000" pitchFamily="2" charset="0"/>
              </a:rPr>
            </a:br>
            <a:endParaRPr lang="hr-HR" sz="1000" b="1" dirty="0">
              <a:latin typeface="Libre Baskerville" panose="02000000000000000000" pitchFamily="2" charset="0"/>
            </a:endParaRPr>
          </a:p>
          <a:p>
            <a:pPr marL="139700" indent="0">
              <a:lnSpc>
                <a:spcPct val="150000"/>
              </a:lnSpc>
            </a:pPr>
            <a:r>
              <a:rPr lang="hr-HR" sz="2000" b="1" dirty="0">
                <a:solidFill>
                  <a:srgbClr val="FF0000"/>
                </a:solidFill>
                <a:latin typeface="Libre Baskerville" panose="02000000000000000000" pitchFamily="2" charset="0"/>
              </a:rPr>
              <a:t>Teorija ciljeva: Ciljevi moraju biti ambiciozni ali dostižni.</a:t>
            </a:r>
          </a:p>
        </p:txBody>
      </p:sp>
    </p:spTree>
    <p:extLst>
      <p:ext uri="{BB962C8B-B14F-4D97-AF65-F5344CB8AC3E}">
        <p14:creationId xmlns:p14="http://schemas.microsoft.com/office/powerpoint/2010/main" val="1929201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D36AC095-AA3B-152C-1D39-56F970BDE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60138"/>
            <a:ext cx="8640960" cy="432000"/>
          </a:xfrm>
        </p:spPr>
        <p:txBody>
          <a:bodyPr/>
          <a:lstStyle/>
          <a:p>
            <a:r>
              <a:rPr lang="sl-SI" sz="2800" dirty="0"/>
              <a:t>Teorija </a:t>
            </a:r>
            <a:r>
              <a:rPr lang="sl-SI" sz="2800" dirty="0" err="1"/>
              <a:t>ciljeva</a:t>
            </a:r>
            <a:r>
              <a:rPr lang="sl-SI" sz="2800" dirty="0"/>
              <a:t> u praksi</a:t>
            </a:r>
            <a:endParaRPr lang="sl-SI" dirty="0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81F13095-46EF-7445-14DC-D9F90B2E24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49" r="27882"/>
          <a:stretch/>
        </p:blipFill>
        <p:spPr>
          <a:xfrm>
            <a:off x="3675271" y="1189758"/>
            <a:ext cx="1810875" cy="2763984"/>
          </a:xfrm>
          <a:prstGeom prst="rect">
            <a:avLst/>
          </a:prstGeom>
        </p:spPr>
      </p:pic>
      <p:sp>
        <p:nvSpPr>
          <p:cNvPr id="5" name="PoljeZBesedilom 4">
            <a:extLst>
              <a:ext uri="{FF2B5EF4-FFF2-40B4-BE49-F238E27FC236}">
                <a16:creationId xmlns:a16="http://schemas.microsoft.com/office/drawing/2014/main" id="{A00C2FE0-01F6-E4E2-BF53-CE5209D802ED}"/>
              </a:ext>
            </a:extLst>
          </p:cNvPr>
          <p:cNvSpPr txBox="1"/>
          <p:nvPr/>
        </p:nvSpPr>
        <p:spPr>
          <a:xfrm>
            <a:off x="251520" y="4259907"/>
            <a:ext cx="40334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200" dirty="0">
                <a:latin typeface="Libre Baskerville" panose="02000000000000000000" pitchFamily="2" charset="0"/>
              </a:rPr>
              <a:t>Vir: </a:t>
            </a:r>
            <a:r>
              <a:rPr lang="hr-HR" sz="1200" dirty="0" err="1">
                <a:latin typeface="Libre Baskerville" panose="02000000000000000000" pitchFamily="2" charset="0"/>
              </a:rPr>
              <a:t>Repvue</a:t>
            </a:r>
            <a:r>
              <a:rPr lang="hr-HR" sz="1200" dirty="0">
                <a:latin typeface="Libre Baskerville" panose="02000000000000000000" pitchFamily="2" charset="0"/>
              </a:rPr>
              <a:t>, 1,6 milijuna podataka, listopad 2023</a:t>
            </a:r>
          </a:p>
        </p:txBody>
      </p:sp>
      <p:sp>
        <p:nvSpPr>
          <p:cNvPr id="6" name="Elipsa 5">
            <a:extLst>
              <a:ext uri="{FF2B5EF4-FFF2-40B4-BE49-F238E27FC236}">
                <a16:creationId xmlns:a16="http://schemas.microsoft.com/office/drawing/2014/main" id="{36213DCD-228D-6B65-6486-ADE6F56B0AB0}"/>
              </a:ext>
            </a:extLst>
          </p:cNvPr>
          <p:cNvSpPr/>
          <p:nvPr/>
        </p:nvSpPr>
        <p:spPr>
          <a:xfrm>
            <a:off x="3518008" y="2931750"/>
            <a:ext cx="2125400" cy="1021992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42487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D36AC095-AA3B-152C-1D39-56F970BDE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60138"/>
            <a:ext cx="8640960" cy="432000"/>
          </a:xfrm>
        </p:spPr>
        <p:txBody>
          <a:bodyPr/>
          <a:lstStyle/>
          <a:p>
            <a:r>
              <a:rPr lang="hr-HR" dirty="0"/>
              <a:t>Kakva je prava visina ciljeva?</a:t>
            </a:r>
          </a:p>
        </p:txBody>
      </p:sp>
      <p:sp>
        <p:nvSpPr>
          <p:cNvPr id="4" name="Označba mesta besedila 1">
            <a:extLst>
              <a:ext uri="{FF2B5EF4-FFF2-40B4-BE49-F238E27FC236}">
                <a16:creationId xmlns:a16="http://schemas.microsoft.com/office/drawing/2014/main" id="{59638A9C-DBBB-5300-E076-F444C4161323}"/>
              </a:ext>
            </a:extLst>
          </p:cNvPr>
          <p:cNvSpPr txBox="1">
            <a:spLocks/>
          </p:cNvSpPr>
          <p:nvPr/>
        </p:nvSpPr>
        <p:spPr>
          <a:xfrm>
            <a:off x="720000" y="1015329"/>
            <a:ext cx="8352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r-HR" sz="2000" b="1" dirty="0">
              <a:latin typeface="Libre Baskerville" panose="02000000000000000000" pitchFamily="2" charset="0"/>
            </a:endParaRPr>
          </a:p>
          <a:p>
            <a:pPr marL="139700" indent="0">
              <a:lnSpc>
                <a:spcPct val="150000"/>
              </a:lnSpc>
            </a:pPr>
            <a:br>
              <a:rPr lang="hr-HR" sz="2000" b="1" dirty="0">
                <a:latin typeface="Libre Baskerville" panose="02000000000000000000" pitchFamily="2" charset="0"/>
              </a:rPr>
            </a:br>
            <a:endParaRPr lang="hr-HR" sz="1000" b="1" dirty="0">
              <a:latin typeface="Libre Baskerville" panose="02000000000000000000" pitchFamily="2" charset="0"/>
            </a:endParaRPr>
          </a:p>
          <a:p>
            <a:pPr marL="139700" indent="0">
              <a:lnSpc>
                <a:spcPct val="150000"/>
              </a:lnSpc>
            </a:pPr>
            <a:r>
              <a:rPr lang="hr-HR" sz="2000" b="1" dirty="0">
                <a:solidFill>
                  <a:srgbClr val="FF0000"/>
                </a:solidFill>
                <a:latin typeface="Libre Baskerville" panose="02000000000000000000" pitchFamily="2" charset="0"/>
              </a:rPr>
              <a:t>70 % – 80 % prodavača mora postići ili premašiti cilj</a:t>
            </a:r>
          </a:p>
        </p:txBody>
      </p:sp>
    </p:spTree>
    <p:extLst>
      <p:ext uri="{BB962C8B-B14F-4D97-AF65-F5344CB8AC3E}">
        <p14:creationId xmlns:p14="http://schemas.microsoft.com/office/powerpoint/2010/main" val="4159416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8"/>
          <p:cNvSpPr txBox="1">
            <a:spLocks noGrp="1"/>
          </p:cNvSpPr>
          <p:nvPr>
            <p:ph type="title"/>
          </p:nvPr>
        </p:nvSpPr>
        <p:spPr>
          <a:xfrm>
            <a:off x="0" y="1678775"/>
            <a:ext cx="914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3400" dirty="0"/>
              <a:t>Određivanje načina i automatizacije mjerenja </a:t>
            </a:r>
          </a:p>
        </p:txBody>
      </p:sp>
      <p:sp>
        <p:nvSpPr>
          <p:cNvPr id="274" name="Google Shape;274;p38"/>
          <p:cNvSpPr txBox="1">
            <a:spLocks noGrp="1"/>
          </p:cNvSpPr>
          <p:nvPr>
            <p:ph type="title" idx="2"/>
          </p:nvPr>
        </p:nvSpPr>
        <p:spPr>
          <a:xfrm>
            <a:off x="3228000" y="540000"/>
            <a:ext cx="2688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sl-SI" dirty="0"/>
              <a:t>3</a:t>
            </a:r>
            <a:endParaRPr dirty="0"/>
          </a:p>
        </p:txBody>
      </p:sp>
      <p:cxnSp>
        <p:nvCxnSpPr>
          <p:cNvPr id="275" name="Google Shape;275;p38"/>
          <p:cNvCxnSpPr/>
          <p:nvPr/>
        </p:nvCxnSpPr>
        <p:spPr>
          <a:xfrm>
            <a:off x="1871400" y="2561740"/>
            <a:ext cx="5401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8" name="Skupina 57">
            <a:extLst>
              <a:ext uri="{FF2B5EF4-FFF2-40B4-BE49-F238E27FC236}">
                <a16:creationId xmlns:a16="http://schemas.microsoft.com/office/drawing/2014/main" id="{BE8EEE95-367B-20DB-CC7C-FCC65B8557A4}"/>
              </a:ext>
            </a:extLst>
          </p:cNvPr>
          <p:cNvGrpSpPr/>
          <p:nvPr/>
        </p:nvGrpSpPr>
        <p:grpSpPr>
          <a:xfrm>
            <a:off x="-883016" y="3201750"/>
            <a:ext cx="10027016" cy="1777200"/>
            <a:chOff x="-861808" y="3161375"/>
            <a:chExt cx="10027016" cy="1777200"/>
          </a:xfrm>
        </p:grpSpPr>
        <p:sp>
          <p:nvSpPr>
            <p:cNvPr id="59" name="Google Shape;276;p38">
              <a:extLst>
                <a:ext uri="{FF2B5EF4-FFF2-40B4-BE49-F238E27FC236}">
                  <a16:creationId xmlns:a16="http://schemas.microsoft.com/office/drawing/2014/main" id="{9E8533A0-86F2-9765-EFD5-7405F04C38CC}"/>
                </a:ext>
              </a:extLst>
            </p:cNvPr>
            <p:cNvSpPr/>
            <p:nvPr/>
          </p:nvSpPr>
          <p:spPr>
            <a:xfrm flipH="1">
              <a:off x="5573400" y="43439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grpSp>
          <p:nvGrpSpPr>
            <p:cNvPr id="60" name="Google Shape;289;p38">
              <a:extLst>
                <a:ext uri="{FF2B5EF4-FFF2-40B4-BE49-F238E27FC236}">
                  <a16:creationId xmlns:a16="http://schemas.microsoft.com/office/drawing/2014/main" id="{01994FAF-D621-6D21-8591-D052233D56D6}"/>
                </a:ext>
              </a:extLst>
            </p:cNvPr>
            <p:cNvGrpSpPr/>
            <p:nvPr/>
          </p:nvGrpSpPr>
          <p:grpSpPr>
            <a:xfrm>
              <a:off x="2668350" y="4471188"/>
              <a:ext cx="340175" cy="340175"/>
              <a:chOff x="3274538" y="1569075"/>
              <a:chExt cx="340175" cy="340175"/>
            </a:xfrm>
          </p:grpSpPr>
          <p:sp>
            <p:nvSpPr>
              <p:cNvPr id="353" name="Google Shape;290;p38">
                <a:extLst>
                  <a:ext uri="{FF2B5EF4-FFF2-40B4-BE49-F238E27FC236}">
                    <a16:creationId xmlns:a16="http://schemas.microsoft.com/office/drawing/2014/main" id="{D4DBAB9A-0E51-6E3D-41E4-155B85185B12}"/>
                  </a:ext>
                </a:extLst>
              </p:cNvPr>
              <p:cNvSpPr/>
              <p:nvPr/>
            </p:nvSpPr>
            <p:spPr>
              <a:xfrm>
                <a:off x="3274538" y="1569075"/>
                <a:ext cx="340175" cy="340175"/>
              </a:xfrm>
              <a:custGeom>
                <a:avLst/>
                <a:gdLst/>
                <a:ahLst/>
                <a:cxnLst/>
                <a:rect l="l" t="t" r="r" b="b"/>
                <a:pathLst>
                  <a:path w="13607" h="13607" extrusionOk="0">
                    <a:moveTo>
                      <a:pt x="9992" y="532"/>
                    </a:moveTo>
                    <a:cubicBezTo>
                      <a:pt x="10139" y="532"/>
                      <a:pt x="10257" y="651"/>
                      <a:pt x="10257" y="798"/>
                    </a:cubicBezTo>
                    <a:lnTo>
                      <a:pt x="10257" y="1064"/>
                    </a:lnTo>
                    <a:lnTo>
                      <a:pt x="8398" y="1064"/>
                    </a:lnTo>
                    <a:cubicBezTo>
                      <a:pt x="8251" y="1064"/>
                      <a:pt x="8132" y="1183"/>
                      <a:pt x="8132" y="1328"/>
                    </a:cubicBezTo>
                    <a:lnTo>
                      <a:pt x="5474" y="1328"/>
                    </a:lnTo>
                    <a:cubicBezTo>
                      <a:pt x="5474" y="1183"/>
                      <a:pt x="5355" y="1064"/>
                      <a:pt x="5208" y="1064"/>
                    </a:cubicBezTo>
                    <a:lnTo>
                      <a:pt x="3349" y="1064"/>
                    </a:lnTo>
                    <a:lnTo>
                      <a:pt x="3349" y="798"/>
                    </a:lnTo>
                    <a:cubicBezTo>
                      <a:pt x="3349" y="651"/>
                      <a:pt x="3468" y="532"/>
                      <a:pt x="3615" y="532"/>
                    </a:cubicBezTo>
                    <a:close/>
                    <a:moveTo>
                      <a:pt x="13075" y="3455"/>
                    </a:moveTo>
                    <a:lnTo>
                      <a:pt x="13075" y="6379"/>
                    </a:lnTo>
                    <a:lnTo>
                      <a:pt x="7760" y="6379"/>
                    </a:lnTo>
                    <a:lnTo>
                      <a:pt x="7760" y="5558"/>
                    </a:lnTo>
                    <a:cubicBezTo>
                      <a:pt x="7760" y="5488"/>
                      <a:pt x="7732" y="5421"/>
                      <a:pt x="7683" y="5371"/>
                    </a:cubicBezTo>
                    <a:lnTo>
                      <a:pt x="7228" y="4917"/>
                    </a:lnTo>
                    <a:lnTo>
                      <a:pt x="7683" y="4463"/>
                    </a:lnTo>
                    <a:cubicBezTo>
                      <a:pt x="7732" y="4413"/>
                      <a:pt x="7760" y="4345"/>
                      <a:pt x="7760" y="4274"/>
                    </a:cubicBezTo>
                    <a:lnTo>
                      <a:pt x="7760" y="3455"/>
                    </a:lnTo>
                    <a:close/>
                    <a:moveTo>
                      <a:pt x="5848" y="7495"/>
                    </a:moveTo>
                    <a:lnTo>
                      <a:pt x="5848" y="8314"/>
                    </a:lnTo>
                    <a:cubicBezTo>
                      <a:pt x="5848" y="8384"/>
                      <a:pt x="5874" y="8451"/>
                      <a:pt x="5925" y="8503"/>
                    </a:cubicBezTo>
                    <a:lnTo>
                      <a:pt x="6379" y="8955"/>
                    </a:lnTo>
                    <a:lnTo>
                      <a:pt x="5925" y="9409"/>
                    </a:lnTo>
                    <a:cubicBezTo>
                      <a:pt x="5876" y="9459"/>
                      <a:pt x="5848" y="9527"/>
                      <a:pt x="5848" y="9598"/>
                    </a:cubicBezTo>
                    <a:lnTo>
                      <a:pt x="5848" y="10417"/>
                    </a:lnTo>
                    <a:lnTo>
                      <a:pt x="533" y="10417"/>
                    </a:lnTo>
                    <a:lnTo>
                      <a:pt x="533" y="7495"/>
                    </a:lnTo>
                    <a:close/>
                    <a:moveTo>
                      <a:pt x="10257" y="1594"/>
                    </a:moveTo>
                    <a:lnTo>
                      <a:pt x="10257" y="2923"/>
                    </a:lnTo>
                    <a:lnTo>
                      <a:pt x="7760" y="2923"/>
                    </a:lnTo>
                    <a:cubicBezTo>
                      <a:pt x="7468" y="2923"/>
                      <a:pt x="7228" y="3161"/>
                      <a:pt x="7228" y="3455"/>
                    </a:cubicBezTo>
                    <a:lnTo>
                      <a:pt x="7228" y="4164"/>
                    </a:lnTo>
                    <a:lnTo>
                      <a:pt x="6852" y="4540"/>
                    </a:lnTo>
                    <a:cubicBezTo>
                      <a:pt x="6753" y="4641"/>
                      <a:pt x="6697" y="4775"/>
                      <a:pt x="6697" y="4917"/>
                    </a:cubicBezTo>
                    <a:cubicBezTo>
                      <a:pt x="6697" y="5059"/>
                      <a:pt x="6753" y="5191"/>
                      <a:pt x="6852" y="5292"/>
                    </a:cubicBezTo>
                    <a:lnTo>
                      <a:pt x="7228" y="5668"/>
                    </a:lnTo>
                    <a:lnTo>
                      <a:pt x="7228" y="6379"/>
                    </a:lnTo>
                    <a:cubicBezTo>
                      <a:pt x="7228" y="6671"/>
                      <a:pt x="7468" y="6909"/>
                      <a:pt x="7760" y="6909"/>
                    </a:cubicBezTo>
                    <a:lnTo>
                      <a:pt x="10257" y="6909"/>
                    </a:lnTo>
                    <a:lnTo>
                      <a:pt x="10257" y="12012"/>
                    </a:lnTo>
                    <a:lnTo>
                      <a:pt x="8000" y="12012"/>
                    </a:lnTo>
                    <a:cubicBezTo>
                      <a:pt x="7853" y="12012"/>
                      <a:pt x="7734" y="12131"/>
                      <a:pt x="7734" y="12278"/>
                    </a:cubicBezTo>
                    <a:cubicBezTo>
                      <a:pt x="7734" y="12423"/>
                      <a:pt x="7853" y="12542"/>
                      <a:pt x="8000" y="12542"/>
                    </a:cubicBezTo>
                    <a:lnTo>
                      <a:pt x="10257" y="12542"/>
                    </a:lnTo>
                    <a:lnTo>
                      <a:pt x="10257" y="12808"/>
                    </a:lnTo>
                    <a:cubicBezTo>
                      <a:pt x="10257" y="12955"/>
                      <a:pt x="10139" y="13074"/>
                      <a:pt x="9993" y="13074"/>
                    </a:cubicBezTo>
                    <a:lnTo>
                      <a:pt x="3615" y="13074"/>
                    </a:lnTo>
                    <a:cubicBezTo>
                      <a:pt x="3468" y="13074"/>
                      <a:pt x="3349" y="12955"/>
                      <a:pt x="3349" y="12808"/>
                    </a:cubicBezTo>
                    <a:lnTo>
                      <a:pt x="3349" y="12542"/>
                    </a:lnTo>
                    <a:lnTo>
                      <a:pt x="5608" y="12542"/>
                    </a:lnTo>
                    <a:cubicBezTo>
                      <a:pt x="5755" y="12542"/>
                      <a:pt x="5874" y="12423"/>
                      <a:pt x="5874" y="12278"/>
                    </a:cubicBezTo>
                    <a:cubicBezTo>
                      <a:pt x="5874" y="12131"/>
                      <a:pt x="5755" y="12012"/>
                      <a:pt x="5608" y="12012"/>
                    </a:cubicBezTo>
                    <a:lnTo>
                      <a:pt x="3349" y="12012"/>
                    </a:lnTo>
                    <a:lnTo>
                      <a:pt x="3349" y="10949"/>
                    </a:lnTo>
                    <a:lnTo>
                      <a:pt x="5848" y="10949"/>
                    </a:lnTo>
                    <a:cubicBezTo>
                      <a:pt x="6140" y="10949"/>
                      <a:pt x="6378" y="10711"/>
                      <a:pt x="6378" y="10417"/>
                    </a:cubicBezTo>
                    <a:lnTo>
                      <a:pt x="6378" y="9708"/>
                    </a:lnTo>
                    <a:lnTo>
                      <a:pt x="6754" y="9332"/>
                    </a:lnTo>
                    <a:cubicBezTo>
                      <a:pt x="6855" y="9231"/>
                      <a:pt x="6910" y="9097"/>
                      <a:pt x="6910" y="8955"/>
                    </a:cubicBezTo>
                    <a:cubicBezTo>
                      <a:pt x="6910" y="8813"/>
                      <a:pt x="6855" y="8679"/>
                      <a:pt x="6754" y="8580"/>
                    </a:cubicBezTo>
                    <a:lnTo>
                      <a:pt x="6378" y="8204"/>
                    </a:lnTo>
                    <a:lnTo>
                      <a:pt x="6378" y="7493"/>
                    </a:lnTo>
                    <a:cubicBezTo>
                      <a:pt x="6378" y="7201"/>
                      <a:pt x="6140" y="6963"/>
                      <a:pt x="5848" y="6963"/>
                    </a:cubicBezTo>
                    <a:lnTo>
                      <a:pt x="3349" y="6963"/>
                    </a:lnTo>
                    <a:lnTo>
                      <a:pt x="3349" y="1594"/>
                    </a:lnTo>
                    <a:lnTo>
                      <a:pt x="5015" y="1594"/>
                    </a:lnTo>
                    <a:cubicBezTo>
                      <a:pt x="5106" y="1754"/>
                      <a:pt x="5278" y="1860"/>
                      <a:pt x="5474" y="1860"/>
                    </a:cubicBezTo>
                    <a:lnTo>
                      <a:pt x="8132" y="1860"/>
                    </a:lnTo>
                    <a:cubicBezTo>
                      <a:pt x="8328" y="1860"/>
                      <a:pt x="8500" y="1754"/>
                      <a:pt x="8593" y="1594"/>
                    </a:cubicBezTo>
                    <a:close/>
                    <a:moveTo>
                      <a:pt x="3615" y="0"/>
                    </a:moveTo>
                    <a:cubicBezTo>
                      <a:pt x="3175" y="0"/>
                      <a:pt x="2817" y="358"/>
                      <a:pt x="2817" y="798"/>
                    </a:cubicBezTo>
                    <a:lnTo>
                      <a:pt x="2817" y="6963"/>
                    </a:lnTo>
                    <a:lnTo>
                      <a:pt x="531" y="6963"/>
                    </a:lnTo>
                    <a:cubicBezTo>
                      <a:pt x="239" y="6963"/>
                      <a:pt x="1" y="7201"/>
                      <a:pt x="1" y="7493"/>
                    </a:cubicBezTo>
                    <a:lnTo>
                      <a:pt x="1" y="10417"/>
                    </a:lnTo>
                    <a:cubicBezTo>
                      <a:pt x="1" y="10711"/>
                      <a:pt x="239" y="10949"/>
                      <a:pt x="531" y="10949"/>
                    </a:cubicBezTo>
                    <a:lnTo>
                      <a:pt x="2817" y="10949"/>
                    </a:lnTo>
                    <a:lnTo>
                      <a:pt x="2817" y="12808"/>
                    </a:lnTo>
                    <a:cubicBezTo>
                      <a:pt x="2817" y="13249"/>
                      <a:pt x="3174" y="13606"/>
                      <a:pt x="3615" y="13606"/>
                    </a:cubicBezTo>
                    <a:lnTo>
                      <a:pt x="9992" y="13606"/>
                    </a:lnTo>
                    <a:cubicBezTo>
                      <a:pt x="10431" y="13606"/>
                      <a:pt x="10789" y="13249"/>
                      <a:pt x="10789" y="12808"/>
                    </a:cubicBezTo>
                    <a:lnTo>
                      <a:pt x="10789" y="6909"/>
                    </a:lnTo>
                    <a:lnTo>
                      <a:pt x="13075" y="6909"/>
                    </a:lnTo>
                    <a:cubicBezTo>
                      <a:pt x="13367" y="6909"/>
                      <a:pt x="13607" y="6671"/>
                      <a:pt x="13607" y="6379"/>
                    </a:cubicBezTo>
                    <a:lnTo>
                      <a:pt x="13607" y="3455"/>
                    </a:lnTo>
                    <a:cubicBezTo>
                      <a:pt x="13607" y="3161"/>
                      <a:pt x="13367" y="2923"/>
                      <a:pt x="13075" y="2923"/>
                    </a:cubicBezTo>
                    <a:lnTo>
                      <a:pt x="10789" y="2923"/>
                    </a:lnTo>
                    <a:lnTo>
                      <a:pt x="10789" y="798"/>
                    </a:lnTo>
                    <a:cubicBezTo>
                      <a:pt x="10789" y="358"/>
                      <a:pt x="10431" y="0"/>
                      <a:pt x="99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291;p38">
                <a:extLst>
                  <a:ext uri="{FF2B5EF4-FFF2-40B4-BE49-F238E27FC236}">
                    <a16:creationId xmlns:a16="http://schemas.microsoft.com/office/drawing/2014/main" id="{950575A3-246B-E70F-363C-6F8F5BDE6F4D}"/>
                  </a:ext>
                </a:extLst>
              </p:cNvPr>
              <p:cNvSpPr/>
              <p:nvPr/>
            </p:nvSpPr>
            <p:spPr>
              <a:xfrm>
                <a:off x="3371538" y="1642150"/>
                <a:ext cx="465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533" extrusionOk="0">
                    <a:moveTo>
                      <a:pt x="266" y="0"/>
                    </a:moveTo>
                    <a:cubicBezTo>
                      <a:pt x="119" y="0"/>
                      <a:pt x="1" y="119"/>
                      <a:pt x="1" y="266"/>
                    </a:cubicBezTo>
                    <a:cubicBezTo>
                      <a:pt x="1" y="413"/>
                      <a:pt x="119" y="532"/>
                      <a:pt x="266" y="532"/>
                    </a:cubicBezTo>
                    <a:lnTo>
                      <a:pt x="1594" y="532"/>
                    </a:lnTo>
                    <a:cubicBezTo>
                      <a:pt x="1741" y="532"/>
                      <a:pt x="1860" y="413"/>
                      <a:pt x="1860" y="266"/>
                    </a:cubicBezTo>
                    <a:cubicBezTo>
                      <a:pt x="1860" y="119"/>
                      <a:pt x="1741" y="0"/>
                      <a:pt x="15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292;p38">
                <a:extLst>
                  <a:ext uri="{FF2B5EF4-FFF2-40B4-BE49-F238E27FC236}">
                    <a16:creationId xmlns:a16="http://schemas.microsoft.com/office/drawing/2014/main" id="{66C56813-B977-E8B2-D205-1D9678462D35}"/>
                  </a:ext>
                </a:extLst>
              </p:cNvPr>
              <p:cNvSpPr/>
              <p:nvPr/>
            </p:nvSpPr>
            <p:spPr>
              <a:xfrm>
                <a:off x="3371538" y="1671375"/>
                <a:ext cx="465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533" extrusionOk="0">
                    <a:moveTo>
                      <a:pt x="266" y="1"/>
                    </a:moveTo>
                    <a:cubicBezTo>
                      <a:pt x="119" y="1"/>
                      <a:pt x="1" y="120"/>
                      <a:pt x="1" y="267"/>
                    </a:cubicBezTo>
                    <a:cubicBezTo>
                      <a:pt x="1" y="414"/>
                      <a:pt x="119" y="533"/>
                      <a:pt x="266" y="533"/>
                    </a:cubicBezTo>
                    <a:lnTo>
                      <a:pt x="1594" y="533"/>
                    </a:lnTo>
                    <a:cubicBezTo>
                      <a:pt x="1741" y="533"/>
                      <a:pt x="1860" y="414"/>
                      <a:pt x="1860" y="267"/>
                    </a:cubicBezTo>
                    <a:cubicBezTo>
                      <a:pt x="1860" y="120"/>
                      <a:pt x="1741" y="1"/>
                      <a:pt x="15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293;p38">
                <a:extLst>
                  <a:ext uri="{FF2B5EF4-FFF2-40B4-BE49-F238E27FC236}">
                    <a16:creationId xmlns:a16="http://schemas.microsoft.com/office/drawing/2014/main" id="{E74FB539-BB96-120A-6EA5-98A96DFC4CF6}"/>
                  </a:ext>
                </a:extLst>
              </p:cNvPr>
              <p:cNvSpPr/>
              <p:nvPr/>
            </p:nvSpPr>
            <p:spPr>
              <a:xfrm>
                <a:off x="3371538" y="1700625"/>
                <a:ext cx="46525" cy="13300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532" extrusionOk="0">
                    <a:moveTo>
                      <a:pt x="266" y="0"/>
                    </a:moveTo>
                    <a:cubicBezTo>
                      <a:pt x="119" y="0"/>
                      <a:pt x="1" y="119"/>
                      <a:pt x="1" y="266"/>
                    </a:cubicBezTo>
                    <a:cubicBezTo>
                      <a:pt x="1" y="413"/>
                      <a:pt x="119" y="532"/>
                      <a:pt x="266" y="532"/>
                    </a:cubicBezTo>
                    <a:lnTo>
                      <a:pt x="1594" y="532"/>
                    </a:lnTo>
                    <a:cubicBezTo>
                      <a:pt x="1741" y="532"/>
                      <a:pt x="1860" y="413"/>
                      <a:pt x="1860" y="266"/>
                    </a:cubicBezTo>
                    <a:cubicBezTo>
                      <a:pt x="1860" y="119"/>
                      <a:pt x="1741" y="0"/>
                      <a:pt x="15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294;p38">
                <a:extLst>
                  <a:ext uri="{FF2B5EF4-FFF2-40B4-BE49-F238E27FC236}">
                    <a16:creationId xmlns:a16="http://schemas.microsoft.com/office/drawing/2014/main" id="{80E165D3-67B4-C997-09AE-9DB43213D543}"/>
                  </a:ext>
                </a:extLst>
              </p:cNvPr>
              <p:cNvSpPr/>
              <p:nvPr/>
            </p:nvSpPr>
            <p:spPr>
              <a:xfrm>
                <a:off x="3471163" y="1771025"/>
                <a:ext cx="46575" cy="13300"/>
              </a:xfrm>
              <a:custGeom>
                <a:avLst/>
                <a:gdLst/>
                <a:ahLst/>
                <a:cxnLst/>
                <a:rect l="l" t="t" r="r" b="b"/>
                <a:pathLst>
                  <a:path w="1863" h="532" extrusionOk="0">
                    <a:moveTo>
                      <a:pt x="267" y="0"/>
                    </a:moveTo>
                    <a:cubicBezTo>
                      <a:pt x="120" y="0"/>
                      <a:pt x="1" y="119"/>
                      <a:pt x="1" y="266"/>
                    </a:cubicBezTo>
                    <a:cubicBezTo>
                      <a:pt x="1" y="413"/>
                      <a:pt x="120" y="532"/>
                      <a:pt x="267" y="532"/>
                    </a:cubicBezTo>
                    <a:lnTo>
                      <a:pt x="1596" y="532"/>
                    </a:lnTo>
                    <a:cubicBezTo>
                      <a:pt x="1742" y="532"/>
                      <a:pt x="1862" y="413"/>
                      <a:pt x="1862" y="266"/>
                    </a:cubicBezTo>
                    <a:cubicBezTo>
                      <a:pt x="1862" y="119"/>
                      <a:pt x="1742" y="0"/>
                      <a:pt x="1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295;p38">
                <a:extLst>
                  <a:ext uri="{FF2B5EF4-FFF2-40B4-BE49-F238E27FC236}">
                    <a16:creationId xmlns:a16="http://schemas.microsoft.com/office/drawing/2014/main" id="{4F9F4290-5A8D-2674-A080-1A9081B88A4F}"/>
                  </a:ext>
                </a:extLst>
              </p:cNvPr>
              <p:cNvSpPr/>
              <p:nvPr/>
            </p:nvSpPr>
            <p:spPr>
              <a:xfrm>
                <a:off x="3471163" y="1800250"/>
                <a:ext cx="4657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3" h="533" extrusionOk="0">
                    <a:moveTo>
                      <a:pt x="267" y="0"/>
                    </a:moveTo>
                    <a:cubicBezTo>
                      <a:pt x="120" y="0"/>
                      <a:pt x="1" y="119"/>
                      <a:pt x="1" y="266"/>
                    </a:cubicBezTo>
                    <a:cubicBezTo>
                      <a:pt x="1" y="413"/>
                      <a:pt x="120" y="532"/>
                      <a:pt x="267" y="532"/>
                    </a:cubicBezTo>
                    <a:lnTo>
                      <a:pt x="1596" y="532"/>
                    </a:lnTo>
                    <a:cubicBezTo>
                      <a:pt x="1742" y="532"/>
                      <a:pt x="1862" y="413"/>
                      <a:pt x="1862" y="266"/>
                    </a:cubicBezTo>
                    <a:cubicBezTo>
                      <a:pt x="1862" y="119"/>
                      <a:pt x="1742" y="0"/>
                      <a:pt x="1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296;p38">
                <a:extLst>
                  <a:ext uri="{FF2B5EF4-FFF2-40B4-BE49-F238E27FC236}">
                    <a16:creationId xmlns:a16="http://schemas.microsoft.com/office/drawing/2014/main" id="{275974D6-312A-6605-AAEE-C3F4090BA1E7}"/>
                  </a:ext>
                </a:extLst>
              </p:cNvPr>
              <p:cNvSpPr/>
              <p:nvPr/>
            </p:nvSpPr>
            <p:spPr>
              <a:xfrm>
                <a:off x="3471163" y="1829475"/>
                <a:ext cx="4657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3" h="533" extrusionOk="0">
                    <a:moveTo>
                      <a:pt x="267" y="1"/>
                    </a:moveTo>
                    <a:cubicBezTo>
                      <a:pt x="120" y="1"/>
                      <a:pt x="1" y="120"/>
                      <a:pt x="1" y="267"/>
                    </a:cubicBezTo>
                    <a:cubicBezTo>
                      <a:pt x="1" y="414"/>
                      <a:pt x="120" y="533"/>
                      <a:pt x="267" y="533"/>
                    </a:cubicBezTo>
                    <a:lnTo>
                      <a:pt x="1596" y="533"/>
                    </a:lnTo>
                    <a:cubicBezTo>
                      <a:pt x="1742" y="533"/>
                      <a:pt x="1862" y="414"/>
                      <a:pt x="1862" y="267"/>
                    </a:cubicBezTo>
                    <a:cubicBezTo>
                      <a:pt x="1862" y="120"/>
                      <a:pt x="1742" y="1"/>
                      <a:pt x="159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297;p38">
                <a:extLst>
                  <a:ext uri="{FF2B5EF4-FFF2-40B4-BE49-F238E27FC236}">
                    <a16:creationId xmlns:a16="http://schemas.microsoft.com/office/drawing/2014/main" id="{B9EE9EF0-F1AA-17BF-58A5-9ED53419D0D7}"/>
                  </a:ext>
                </a:extLst>
              </p:cNvPr>
              <p:cNvSpPr/>
              <p:nvPr/>
            </p:nvSpPr>
            <p:spPr>
              <a:xfrm>
                <a:off x="3301088" y="1768500"/>
                <a:ext cx="106350" cy="48950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1958" extrusionOk="0">
                    <a:moveTo>
                      <a:pt x="533" y="727"/>
                    </a:moveTo>
                    <a:lnTo>
                      <a:pt x="970" y="978"/>
                    </a:lnTo>
                    <a:lnTo>
                      <a:pt x="533" y="1231"/>
                    </a:lnTo>
                    <a:lnTo>
                      <a:pt x="533" y="727"/>
                    </a:lnTo>
                    <a:close/>
                    <a:moveTo>
                      <a:pt x="267" y="1"/>
                    </a:moveTo>
                    <a:cubicBezTo>
                      <a:pt x="221" y="1"/>
                      <a:pt x="175" y="13"/>
                      <a:pt x="135" y="37"/>
                    </a:cubicBezTo>
                    <a:cubicBezTo>
                      <a:pt x="52" y="83"/>
                      <a:pt x="1" y="170"/>
                      <a:pt x="1" y="266"/>
                    </a:cubicBezTo>
                    <a:lnTo>
                      <a:pt x="1" y="1692"/>
                    </a:lnTo>
                    <a:cubicBezTo>
                      <a:pt x="1" y="1786"/>
                      <a:pt x="52" y="1873"/>
                      <a:pt x="135" y="1921"/>
                    </a:cubicBezTo>
                    <a:cubicBezTo>
                      <a:pt x="174" y="1946"/>
                      <a:pt x="221" y="1957"/>
                      <a:pt x="267" y="1957"/>
                    </a:cubicBezTo>
                    <a:cubicBezTo>
                      <a:pt x="313" y="1957"/>
                      <a:pt x="359" y="1946"/>
                      <a:pt x="401" y="1921"/>
                    </a:cubicBezTo>
                    <a:lnTo>
                      <a:pt x="1573" y="1244"/>
                    </a:lnTo>
                    <a:lnTo>
                      <a:pt x="3988" y="1244"/>
                    </a:lnTo>
                    <a:cubicBezTo>
                      <a:pt x="4135" y="1244"/>
                      <a:pt x="4254" y="1125"/>
                      <a:pt x="4254" y="978"/>
                    </a:cubicBezTo>
                    <a:cubicBezTo>
                      <a:pt x="4254" y="831"/>
                      <a:pt x="4135" y="712"/>
                      <a:pt x="3988" y="712"/>
                    </a:cubicBezTo>
                    <a:lnTo>
                      <a:pt x="1573" y="712"/>
                    </a:lnTo>
                    <a:lnTo>
                      <a:pt x="399" y="37"/>
                    </a:lnTo>
                    <a:cubicBezTo>
                      <a:pt x="358" y="13"/>
                      <a:pt x="313" y="1"/>
                      <a:pt x="26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298;p38">
                <a:extLst>
                  <a:ext uri="{FF2B5EF4-FFF2-40B4-BE49-F238E27FC236}">
                    <a16:creationId xmlns:a16="http://schemas.microsoft.com/office/drawing/2014/main" id="{BB5B9282-CCE2-4573-9058-DC6E53F03223}"/>
                  </a:ext>
                </a:extLst>
              </p:cNvPr>
              <p:cNvSpPr/>
              <p:nvPr/>
            </p:nvSpPr>
            <p:spPr>
              <a:xfrm>
                <a:off x="3481838" y="1667500"/>
                <a:ext cx="106300" cy="48950"/>
              </a:xfrm>
              <a:custGeom>
                <a:avLst/>
                <a:gdLst/>
                <a:ahLst/>
                <a:cxnLst/>
                <a:rect l="l" t="t" r="r" b="b"/>
                <a:pathLst>
                  <a:path w="4252" h="1958" extrusionOk="0">
                    <a:moveTo>
                      <a:pt x="530" y="727"/>
                    </a:moveTo>
                    <a:lnTo>
                      <a:pt x="968" y="980"/>
                    </a:lnTo>
                    <a:lnTo>
                      <a:pt x="530" y="1233"/>
                    </a:lnTo>
                    <a:lnTo>
                      <a:pt x="530" y="727"/>
                    </a:lnTo>
                    <a:close/>
                    <a:moveTo>
                      <a:pt x="265" y="1"/>
                    </a:moveTo>
                    <a:cubicBezTo>
                      <a:pt x="219" y="1"/>
                      <a:pt x="173" y="13"/>
                      <a:pt x="132" y="37"/>
                    </a:cubicBezTo>
                    <a:cubicBezTo>
                      <a:pt x="50" y="85"/>
                      <a:pt x="0" y="172"/>
                      <a:pt x="0" y="266"/>
                    </a:cubicBezTo>
                    <a:lnTo>
                      <a:pt x="0" y="1692"/>
                    </a:lnTo>
                    <a:cubicBezTo>
                      <a:pt x="0" y="1788"/>
                      <a:pt x="50" y="1875"/>
                      <a:pt x="132" y="1923"/>
                    </a:cubicBezTo>
                    <a:cubicBezTo>
                      <a:pt x="173" y="1946"/>
                      <a:pt x="220" y="1958"/>
                      <a:pt x="264" y="1958"/>
                    </a:cubicBezTo>
                    <a:cubicBezTo>
                      <a:pt x="311" y="1958"/>
                      <a:pt x="357" y="1946"/>
                      <a:pt x="398" y="1923"/>
                    </a:cubicBezTo>
                    <a:lnTo>
                      <a:pt x="1571" y="1246"/>
                    </a:lnTo>
                    <a:lnTo>
                      <a:pt x="3985" y="1246"/>
                    </a:lnTo>
                    <a:cubicBezTo>
                      <a:pt x="4132" y="1246"/>
                      <a:pt x="4251" y="1127"/>
                      <a:pt x="4251" y="980"/>
                    </a:cubicBezTo>
                    <a:cubicBezTo>
                      <a:pt x="4251" y="833"/>
                      <a:pt x="4132" y="714"/>
                      <a:pt x="3985" y="714"/>
                    </a:cubicBezTo>
                    <a:lnTo>
                      <a:pt x="1571" y="714"/>
                    </a:lnTo>
                    <a:lnTo>
                      <a:pt x="398" y="37"/>
                    </a:lnTo>
                    <a:cubicBezTo>
                      <a:pt x="357" y="13"/>
                      <a:pt x="311" y="1"/>
                      <a:pt x="2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299;p38">
                <a:extLst>
                  <a:ext uri="{FF2B5EF4-FFF2-40B4-BE49-F238E27FC236}">
                    <a16:creationId xmlns:a16="http://schemas.microsoft.com/office/drawing/2014/main" id="{C36ABB93-6FA8-6CBA-74AD-255FE34AAFE0}"/>
                  </a:ext>
                </a:extLst>
              </p:cNvPr>
              <p:cNvSpPr/>
              <p:nvPr/>
            </p:nvSpPr>
            <p:spPr>
              <a:xfrm>
                <a:off x="3437988" y="1869375"/>
                <a:ext cx="1327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531" h="533" extrusionOk="0">
                    <a:moveTo>
                      <a:pt x="266" y="0"/>
                    </a:moveTo>
                    <a:cubicBezTo>
                      <a:pt x="119" y="0"/>
                      <a:pt x="0" y="119"/>
                      <a:pt x="0" y="266"/>
                    </a:cubicBezTo>
                    <a:cubicBezTo>
                      <a:pt x="0" y="413"/>
                      <a:pt x="119" y="532"/>
                      <a:pt x="266" y="532"/>
                    </a:cubicBezTo>
                    <a:cubicBezTo>
                      <a:pt x="411" y="532"/>
                      <a:pt x="530" y="413"/>
                      <a:pt x="530" y="266"/>
                    </a:cubicBezTo>
                    <a:cubicBezTo>
                      <a:pt x="530" y="119"/>
                      <a:pt x="411" y="0"/>
                      <a:pt x="2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" name="Google Shape;311;p38">
              <a:extLst>
                <a:ext uri="{FF2B5EF4-FFF2-40B4-BE49-F238E27FC236}">
                  <a16:creationId xmlns:a16="http://schemas.microsoft.com/office/drawing/2014/main" id="{ECA1A923-B036-D586-02AA-05CCADEC7669}"/>
                </a:ext>
              </a:extLst>
            </p:cNvPr>
            <p:cNvSpPr/>
            <p:nvPr/>
          </p:nvSpPr>
          <p:spPr>
            <a:xfrm flipH="1">
              <a:off x="2106300" y="43439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62" name="Google Shape;312;p38">
              <a:extLst>
                <a:ext uri="{FF2B5EF4-FFF2-40B4-BE49-F238E27FC236}">
                  <a16:creationId xmlns:a16="http://schemas.microsoft.com/office/drawing/2014/main" id="{55993711-506A-10E1-628B-079182F18936}"/>
                </a:ext>
              </a:extLst>
            </p:cNvPr>
            <p:cNvCxnSpPr>
              <a:stCxn id="61" idx="7"/>
              <a:endCxn id="63" idx="3"/>
            </p:cNvCxnSpPr>
            <p:nvPr/>
          </p:nvCxnSpPr>
          <p:spPr>
            <a:xfrm rot="10800000">
              <a:off x="1622642" y="4088752"/>
              <a:ext cx="698100" cy="342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3" name="Google Shape;313;p38">
              <a:extLst>
                <a:ext uri="{FF2B5EF4-FFF2-40B4-BE49-F238E27FC236}">
                  <a16:creationId xmlns:a16="http://schemas.microsoft.com/office/drawing/2014/main" id="{A6972A49-2C78-6084-5710-098C0EF92BA3}"/>
                </a:ext>
              </a:extLst>
            </p:cNvPr>
            <p:cNvSpPr/>
            <p:nvPr/>
          </p:nvSpPr>
          <p:spPr>
            <a:xfrm flipH="1">
              <a:off x="372750" y="35813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256" name="Google Shape;314;p38">
              <a:extLst>
                <a:ext uri="{FF2B5EF4-FFF2-40B4-BE49-F238E27FC236}">
                  <a16:creationId xmlns:a16="http://schemas.microsoft.com/office/drawing/2014/main" id="{C8EA584B-2853-2F55-4438-FEBBF14092AF}"/>
                </a:ext>
              </a:extLst>
            </p:cNvPr>
            <p:cNvCxnSpPr>
              <a:stCxn id="63" idx="7"/>
            </p:cNvCxnSpPr>
            <p:nvPr/>
          </p:nvCxnSpPr>
          <p:spPr>
            <a:xfrm rot="10800000">
              <a:off x="-861808" y="3508252"/>
              <a:ext cx="1449000" cy="160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57" name="Google Shape;315;p38">
              <a:extLst>
                <a:ext uri="{FF2B5EF4-FFF2-40B4-BE49-F238E27FC236}">
                  <a16:creationId xmlns:a16="http://schemas.microsoft.com/office/drawing/2014/main" id="{D12A2312-6A32-64A7-F999-0465EDA1C7FC}"/>
                </a:ext>
              </a:extLst>
            </p:cNvPr>
            <p:cNvSpPr/>
            <p:nvPr/>
          </p:nvSpPr>
          <p:spPr>
            <a:xfrm flipH="1">
              <a:off x="3839850" y="35813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258" name="Google Shape;316;p38">
              <a:extLst>
                <a:ext uri="{FF2B5EF4-FFF2-40B4-BE49-F238E27FC236}">
                  <a16:creationId xmlns:a16="http://schemas.microsoft.com/office/drawing/2014/main" id="{7C4E78B6-1638-9773-8EEC-8CE1A3E038B6}"/>
                </a:ext>
              </a:extLst>
            </p:cNvPr>
            <p:cNvCxnSpPr>
              <a:stCxn id="61" idx="1"/>
              <a:endCxn id="257" idx="5"/>
            </p:cNvCxnSpPr>
            <p:nvPr/>
          </p:nvCxnSpPr>
          <p:spPr>
            <a:xfrm rot="10800000" flipH="1">
              <a:off x="3356158" y="4088752"/>
              <a:ext cx="698100" cy="342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9" name="Google Shape;317;p38">
              <a:extLst>
                <a:ext uri="{FF2B5EF4-FFF2-40B4-BE49-F238E27FC236}">
                  <a16:creationId xmlns:a16="http://schemas.microsoft.com/office/drawing/2014/main" id="{11891863-54D5-0E34-1B0A-BEE064822481}"/>
                </a:ext>
              </a:extLst>
            </p:cNvPr>
            <p:cNvCxnSpPr>
              <a:stCxn id="257" idx="0"/>
            </p:cNvCxnSpPr>
            <p:nvPr/>
          </p:nvCxnSpPr>
          <p:spPr>
            <a:xfrm rot="10800000" flipH="1">
              <a:off x="4572000" y="3161375"/>
              <a:ext cx="750000" cy="4200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60" name="Google Shape;318;p38">
              <a:extLst>
                <a:ext uri="{FF2B5EF4-FFF2-40B4-BE49-F238E27FC236}">
                  <a16:creationId xmlns:a16="http://schemas.microsoft.com/office/drawing/2014/main" id="{A9C67737-12D9-2C5B-0977-B5AD92EE9305}"/>
                </a:ext>
              </a:extLst>
            </p:cNvPr>
            <p:cNvSpPr/>
            <p:nvPr/>
          </p:nvSpPr>
          <p:spPr>
            <a:xfrm flipH="1">
              <a:off x="5573400" y="43439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261" name="Google Shape;319;p38">
              <a:extLst>
                <a:ext uri="{FF2B5EF4-FFF2-40B4-BE49-F238E27FC236}">
                  <a16:creationId xmlns:a16="http://schemas.microsoft.com/office/drawing/2014/main" id="{5FEC671A-28C8-D4DD-C35C-1A24580156DF}"/>
                </a:ext>
              </a:extLst>
            </p:cNvPr>
            <p:cNvCxnSpPr>
              <a:stCxn id="260" idx="7"/>
              <a:endCxn id="257" idx="3"/>
            </p:cNvCxnSpPr>
            <p:nvPr/>
          </p:nvCxnSpPr>
          <p:spPr>
            <a:xfrm rot="10800000">
              <a:off x="5089742" y="4088752"/>
              <a:ext cx="698100" cy="342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2" name="Google Shape;320;p38">
              <a:extLst>
                <a:ext uri="{FF2B5EF4-FFF2-40B4-BE49-F238E27FC236}">
                  <a16:creationId xmlns:a16="http://schemas.microsoft.com/office/drawing/2014/main" id="{9A3B0AD3-1D7D-2B23-D318-78D5B1A94B8B}"/>
                </a:ext>
              </a:extLst>
            </p:cNvPr>
            <p:cNvCxnSpPr>
              <a:endCxn id="263" idx="3"/>
            </p:cNvCxnSpPr>
            <p:nvPr/>
          </p:nvCxnSpPr>
          <p:spPr>
            <a:xfrm rot="10800000">
              <a:off x="8556808" y="4088898"/>
              <a:ext cx="608400" cy="519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63" name="Google Shape;321;p38">
              <a:extLst>
                <a:ext uri="{FF2B5EF4-FFF2-40B4-BE49-F238E27FC236}">
                  <a16:creationId xmlns:a16="http://schemas.microsoft.com/office/drawing/2014/main" id="{D9374B0F-B386-C764-266D-79633549C10E}"/>
                </a:ext>
              </a:extLst>
            </p:cNvPr>
            <p:cNvSpPr/>
            <p:nvPr/>
          </p:nvSpPr>
          <p:spPr>
            <a:xfrm flipH="1">
              <a:off x="7306950" y="35813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264" name="Google Shape;322;p38">
              <a:extLst>
                <a:ext uri="{FF2B5EF4-FFF2-40B4-BE49-F238E27FC236}">
                  <a16:creationId xmlns:a16="http://schemas.microsoft.com/office/drawing/2014/main" id="{13056D68-B8F3-F7FA-0BA9-A3207314EE4B}"/>
                </a:ext>
              </a:extLst>
            </p:cNvPr>
            <p:cNvCxnSpPr>
              <a:stCxn id="260" idx="0"/>
              <a:endCxn id="263" idx="6"/>
            </p:cNvCxnSpPr>
            <p:nvPr/>
          </p:nvCxnSpPr>
          <p:spPr>
            <a:xfrm rot="10800000" flipH="1">
              <a:off x="6305550" y="3878675"/>
              <a:ext cx="1001400" cy="465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65" name="Google Shape;323;p38">
              <a:extLst>
                <a:ext uri="{FF2B5EF4-FFF2-40B4-BE49-F238E27FC236}">
                  <a16:creationId xmlns:a16="http://schemas.microsoft.com/office/drawing/2014/main" id="{5EAA434E-4156-EDFB-5430-6783935C6AEE}"/>
                </a:ext>
              </a:extLst>
            </p:cNvPr>
            <p:cNvGrpSpPr/>
            <p:nvPr/>
          </p:nvGrpSpPr>
          <p:grpSpPr>
            <a:xfrm>
              <a:off x="2668350" y="4471188"/>
              <a:ext cx="340175" cy="340175"/>
              <a:chOff x="6297063" y="1569075"/>
              <a:chExt cx="340175" cy="340175"/>
            </a:xfrm>
          </p:grpSpPr>
          <p:sp>
            <p:nvSpPr>
              <p:cNvPr id="346" name="Google Shape;324;p38">
                <a:extLst>
                  <a:ext uri="{FF2B5EF4-FFF2-40B4-BE49-F238E27FC236}">
                    <a16:creationId xmlns:a16="http://schemas.microsoft.com/office/drawing/2014/main" id="{01AD14FA-5CF8-E4CC-5D7A-D2CD35B58A7C}"/>
                  </a:ext>
                </a:extLst>
              </p:cNvPr>
              <p:cNvSpPr/>
              <p:nvPr/>
            </p:nvSpPr>
            <p:spPr>
              <a:xfrm>
                <a:off x="6297063" y="1654875"/>
                <a:ext cx="199325" cy="254375"/>
              </a:xfrm>
              <a:custGeom>
                <a:avLst/>
                <a:gdLst/>
                <a:ahLst/>
                <a:cxnLst/>
                <a:rect l="l" t="t" r="r" b="b"/>
                <a:pathLst>
                  <a:path w="7973" h="10175" extrusionOk="0">
                    <a:moveTo>
                      <a:pt x="3987" y="532"/>
                    </a:moveTo>
                    <a:cubicBezTo>
                      <a:pt x="4677" y="532"/>
                      <a:pt x="5239" y="1093"/>
                      <a:pt x="5239" y="1784"/>
                    </a:cubicBezTo>
                    <a:lnTo>
                      <a:pt x="5239" y="2544"/>
                    </a:lnTo>
                    <a:cubicBezTo>
                      <a:pt x="5239" y="3234"/>
                      <a:pt x="4677" y="3797"/>
                      <a:pt x="3987" y="3797"/>
                    </a:cubicBezTo>
                    <a:cubicBezTo>
                      <a:pt x="3295" y="3797"/>
                      <a:pt x="2734" y="3234"/>
                      <a:pt x="2734" y="2544"/>
                    </a:cubicBezTo>
                    <a:lnTo>
                      <a:pt x="2734" y="1784"/>
                    </a:lnTo>
                    <a:cubicBezTo>
                      <a:pt x="2734" y="1093"/>
                      <a:pt x="3295" y="532"/>
                      <a:pt x="3987" y="532"/>
                    </a:cubicBezTo>
                    <a:close/>
                    <a:moveTo>
                      <a:pt x="5165" y="3881"/>
                    </a:moveTo>
                    <a:cubicBezTo>
                      <a:pt x="5564" y="4111"/>
                      <a:pt x="5893" y="4453"/>
                      <a:pt x="6106" y="4859"/>
                    </a:cubicBezTo>
                    <a:lnTo>
                      <a:pt x="5181" y="4859"/>
                    </a:lnTo>
                    <a:cubicBezTo>
                      <a:pt x="5036" y="4859"/>
                      <a:pt x="4915" y="4978"/>
                      <a:pt x="4915" y="5125"/>
                    </a:cubicBezTo>
                    <a:cubicBezTo>
                      <a:pt x="4915" y="5272"/>
                      <a:pt x="5036" y="5391"/>
                      <a:pt x="5181" y="5391"/>
                    </a:cubicBezTo>
                    <a:lnTo>
                      <a:pt x="7165" y="5391"/>
                    </a:lnTo>
                    <a:cubicBezTo>
                      <a:pt x="7317" y="5391"/>
                      <a:pt x="7441" y="5521"/>
                      <a:pt x="7441" y="5682"/>
                    </a:cubicBezTo>
                    <a:lnTo>
                      <a:pt x="7441" y="9352"/>
                    </a:lnTo>
                    <a:cubicBezTo>
                      <a:pt x="7441" y="9512"/>
                      <a:pt x="7318" y="9642"/>
                      <a:pt x="7166" y="9642"/>
                    </a:cubicBezTo>
                    <a:lnTo>
                      <a:pt x="806" y="9642"/>
                    </a:lnTo>
                    <a:cubicBezTo>
                      <a:pt x="654" y="9642"/>
                      <a:pt x="532" y="9512"/>
                      <a:pt x="532" y="9352"/>
                    </a:cubicBezTo>
                    <a:lnTo>
                      <a:pt x="532" y="5682"/>
                    </a:lnTo>
                    <a:cubicBezTo>
                      <a:pt x="532" y="5521"/>
                      <a:pt x="654" y="5391"/>
                      <a:pt x="806" y="5391"/>
                    </a:cubicBezTo>
                    <a:lnTo>
                      <a:pt x="2791" y="5391"/>
                    </a:lnTo>
                    <a:cubicBezTo>
                      <a:pt x="2937" y="5391"/>
                      <a:pt x="3056" y="5272"/>
                      <a:pt x="3056" y="5125"/>
                    </a:cubicBezTo>
                    <a:cubicBezTo>
                      <a:pt x="3056" y="4978"/>
                      <a:pt x="2937" y="4859"/>
                      <a:pt x="2791" y="4859"/>
                    </a:cubicBezTo>
                    <a:lnTo>
                      <a:pt x="1865" y="4859"/>
                    </a:lnTo>
                    <a:cubicBezTo>
                      <a:pt x="2079" y="4454"/>
                      <a:pt x="2408" y="4111"/>
                      <a:pt x="2808" y="3881"/>
                    </a:cubicBezTo>
                    <a:cubicBezTo>
                      <a:pt x="3123" y="4159"/>
                      <a:pt x="3535" y="4327"/>
                      <a:pt x="3985" y="4327"/>
                    </a:cubicBezTo>
                    <a:cubicBezTo>
                      <a:pt x="4438" y="4327"/>
                      <a:pt x="4849" y="4159"/>
                      <a:pt x="5165" y="3881"/>
                    </a:cubicBezTo>
                    <a:close/>
                    <a:moveTo>
                      <a:pt x="3987" y="0"/>
                    </a:moveTo>
                    <a:cubicBezTo>
                      <a:pt x="3003" y="0"/>
                      <a:pt x="2202" y="801"/>
                      <a:pt x="2202" y="1784"/>
                    </a:cubicBezTo>
                    <a:lnTo>
                      <a:pt x="2202" y="2544"/>
                    </a:lnTo>
                    <a:cubicBezTo>
                      <a:pt x="2202" y="2882"/>
                      <a:pt x="2298" y="3199"/>
                      <a:pt x="2461" y="3470"/>
                    </a:cubicBezTo>
                    <a:cubicBezTo>
                      <a:pt x="1934" y="3795"/>
                      <a:pt x="1515" y="4288"/>
                      <a:pt x="1280" y="4859"/>
                    </a:cubicBezTo>
                    <a:lnTo>
                      <a:pt x="806" y="4859"/>
                    </a:lnTo>
                    <a:cubicBezTo>
                      <a:pt x="362" y="4859"/>
                      <a:pt x="0" y="5229"/>
                      <a:pt x="0" y="5682"/>
                    </a:cubicBezTo>
                    <a:lnTo>
                      <a:pt x="0" y="9352"/>
                    </a:lnTo>
                    <a:cubicBezTo>
                      <a:pt x="0" y="9806"/>
                      <a:pt x="362" y="10174"/>
                      <a:pt x="806" y="10174"/>
                    </a:cubicBezTo>
                    <a:lnTo>
                      <a:pt x="7166" y="10174"/>
                    </a:lnTo>
                    <a:cubicBezTo>
                      <a:pt x="7611" y="10174"/>
                      <a:pt x="7972" y="9806"/>
                      <a:pt x="7972" y="9352"/>
                    </a:cubicBezTo>
                    <a:lnTo>
                      <a:pt x="7972" y="5682"/>
                    </a:lnTo>
                    <a:cubicBezTo>
                      <a:pt x="7972" y="5229"/>
                      <a:pt x="7611" y="4859"/>
                      <a:pt x="7166" y="4859"/>
                    </a:cubicBezTo>
                    <a:lnTo>
                      <a:pt x="6692" y="4859"/>
                    </a:lnTo>
                    <a:cubicBezTo>
                      <a:pt x="6458" y="4288"/>
                      <a:pt x="6038" y="3795"/>
                      <a:pt x="5512" y="3470"/>
                    </a:cubicBezTo>
                    <a:cubicBezTo>
                      <a:pt x="5675" y="3199"/>
                      <a:pt x="5771" y="2882"/>
                      <a:pt x="5771" y="2544"/>
                    </a:cubicBezTo>
                    <a:lnTo>
                      <a:pt x="5771" y="1784"/>
                    </a:lnTo>
                    <a:cubicBezTo>
                      <a:pt x="5771" y="801"/>
                      <a:pt x="4970" y="0"/>
                      <a:pt x="39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25;p38">
                <a:extLst>
                  <a:ext uri="{FF2B5EF4-FFF2-40B4-BE49-F238E27FC236}">
                    <a16:creationId xmlns:a16="http://schemas.microsoft.com/office/drawing/2014/main" id="{FC891A7D-C2AB-D383-4526-BB5F86EB63F1}"/>
                  </a:ext>
                </a:extLst>
              </p:cNvPr>
              <p:cNvSpPr/>
              <p:nvPr/>
            </p:nvSpPr>
            <p:spPr>
              <a:xfrm>
                <a:off x="6373438" y="1819525"/>
                <a:ext cx="46525" cy="4652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1861" extrusionOk="0">
                    <a:moveTo>
                      <a:pt x="930" y="533"/>
                    </a:moveTo>
                    <a:cubicBezTo>
                      <a:pt x="1150" y="533"/>
                      <a:pt x="1330" y="711"/>
                      <a:pt x="1330" y="931"/>
                    </a:cubicBezTo>
                    <a:cubicBezTo>
                      <a:pt x="1330" y="1150"/>
                      <a:pt x="1150" y="1330"/>
                      <a:pt x="930" y="1330"/>
                    </a:cubicBezTo>
                    <a:cubicBezTo>
                      <a:pt x="711" y="1330"/>
                      <a:pt x="532" y="1150"/>
                      <a:pt x="532" y="931"/>
                    </a:cubicBezTo>
                    <a:cubicBezTo>
                      <a:pt x="532" y="711"/>
                      <a:pt x="711" y="533"/>
                      <a:pt x="930" y="533"/>
                    </a:cubicBezTo>
                    <a:close/>
                    <a:moveTo>
                      <a:pt x="930" y="1"/>
                    </a:moveTo>
                    <a:cubicBezTo>
                      <a:pt x="418" y="1"/>
                      <a:pt x="1" y="419"/>
                      <a:pt x="1" y="931"/>
                    </a:cubicBezTo>
                    <a:cubicBezTo>
                      <a:pt x="1" y="1444"/>
                      <a:pt x="418" y="1860"/>
                      <a:pt x="930" y="1860"/>
                    </a:cubicBezTo>
                    <a:cubicBezTo>
                      <a:pt x="1444" y="1860"/>
                      <a:pt x="1860" y="1444"/>
                      <a:pt x="1860" y="931"/>
                    </a:cubicBezTo>
                    <a:cubicBezTo>
                      <a:pt x="1860" y="419"/>
                      <a:pt x="1444" y="1"/>
                      <a:pt x="9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26;p38">
                <a:extLst>
                  <a:ext uri="{FF2B5EF4-FFF2-40B4-BE49-F238E27FC236}">
                    <a16:creationId xmlns:a16="http://schemas.microsoft.com/office/drawing/2014/main" id="{7C44724D-6464-4F50-5CC8-B196CD0CA7A3}"/>
                  </a:ext>
                </a:extLst>
              </p:cNvPr>
              <p:cNvSpPr/>
              <p:nvPr/>
            </p:nvSpPr>
            <p:spPr>
              <a:xfrm>
                <a:off x="6376788" y="1708950"/>
                <a:ext cx="133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533" h="533" extrusionOk="0">
                    <a:moveTo>
                      <a:pt x="266" y="1"/>
                    </a:moveTo>
                    <a:cubicBezTo>
                      <a:pt x="119" y="1"/>
                      <a:pt x="0" y="120"/>
                      <a:pt x="0" y="267"/>
                    </a:cubicBezTo>
                    <a:cubicBezTo>
                      <a:pt x="0" y="414"/>
                      <a:pt x="119" y="532"/>
                      <a:pt x="266" y="532"/>
                    </a:cubicBezTo>
                    <a:cubicBezTo>
                      <a:pt x="413" y="532"/>
                      <a:pt x="532" y="414"/>
                      <a:pt x="532" y="267"/>
                    </a:cubicBezTo>
                    <a:cubicBezTo>
                      <a:pt x="532" y="120"/>
                      <a:pt x="413" y="1"/>
                      <a:pt x="2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27;p38">
                <a:extLst>
                  <a:ext uri="{FF2B5EF4-FFF2-40B4-BE49-F238E27FC236}">
                    <a16:creationId xmlns:a16="http://schemas.microsoft.com/office/drawing/2014/main" id="{3E98DC8A-3366-99C6-2C96-B51BA11C9704}"/>
                  </a:ext>
                </a:extLst>
              </p:cNvPr>
              <p:cNvSpPr/>
              <p:nvPr/>
            </p:nvSpPr>
            <p:spPr>
              <a:xfrm>
                <a:off x="6403338" y="1708950"/>
                <a:ext cx="133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533" h="533" extrusionOk="0">
                    <a:moveTo>
                      <a:pt x="266" y="1"/>
                    </a:moveTo>
                    <a:cubicBezTo>
                      <a:pt x="119" y="1"/>
                      <a:pt x="0" y="120"/>
                      <a:pt x="0" y="267"/>
                    </a:cubicBezTo>
                    <a:cubicBezTo>
                      <a:pt x="0" y="414"/>
                      <a:pt x="119" y="532"/>
                      <a:pt x="266" y="532"/>
                    </a:cubicBezTo>
                    <a:cubicBezTo>
                      <a:pt x="413" y="532"/>
                      <a:pt x="532" y="414"/>
                      <a:pt x="532" y="267"/>
                    </a:cubicBezTo>
                    <a:cubicBezTo>
                      <a:pt x="532" y="120"/>
                      <a:pt x="413" y="1"/>
                      <a:pt x="2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28;p38">
                <a:extLst>
                  <a:ext uri="{FF2B5EF4-FFF2-40B4-BE49-F238E27FC236}">
                    <a16:creationId xmlns:a16="http://schemas.microsoft.com/office/drawing/2014/main" id="{78A59FF2-33FC-5A8C-B9B1-3553957567FC}"/>
                  </a:ext>
                </a:extLst>
              </p:cNvPr>
              <p:cNvSpPr/>
              <p:nvPr/>
            </p:nvSpPr>
            <p:spPr>
              <a:xfrm>
                <a:off x="6464488" y="1569075"/>
                <a:ext cx="172750" cy="172725"/>
              </a:xfrm>
              <a:custGeom>
                <a:avLst/>
                <a:gdLst/>
                <a:ahLst/>
                <a:cxnLst/>
                <a:rect l="l" t="t" r="r" b="b"/>
                <a:pathLst>
                  <a:path w="6910" h="6909" extrusionOk="0">
                    <a:moveTo>
                      <a:pt x="3454" y="532"/>
                    </a:moveTo>
                    <a:cubicBezTo>
                      <a:pt x="5066" y="532"/>
                      <a:pt x="6377" y="1843"/>
                      <a:pt x="6377" y="3455"/>
                    </a:cubicBezTo>
                    <a:cubicBezTo>
                      <a:pt x="6377" y="5067"/>
                      <a:pt x="5066" y="6379"/>
                      <a:pt x="3454" y="6379"/>
                    </a:cubicBezTo>
                    <a:cubicBezTo>
                      <a:pt x="2891" y="6379"/>
                      <a:pt x="2344" y="6217"/>
                      <a:pt x="1873" y="5914"/>
                    </a:cubicBezTo>
                    <a:cubicBezTo>
                      <a:pt x="1830" y="5886"/>
                      <a:pt x="1779" y="5871"/>
                      <a:pt x="1730" y="5871"/>
                    </a:cubicBezTo>
                    <a:cubicBezTo>
                      <a:pt x="1707" y="5871"/>
                      <a:pt x="1683" y="5875"/>
                      <a:pt x="1660" y="5880"/>
                    </a:cubicBezTo>
                    <a:lnTo>
                      <a:pt x="797" y="6113"/>
                    </a:lnTo>
                    <a:lnTo>
                      <a:pt x="1029" y="5249"/>
                    </a:lnTo>
                    <a:cubicBezTo>
                      <a:pt x="1048" y="5176"/>
                      <a:pt x="1036" y="5099"/>
                      <a:pt x="995" y="5036"/>
                    </a:cubicBezTo>
                    <a:cubicBezTo>
                      <a:pt x="692" y="4565"/>
                      <a:pt x="531" y="4018"/>
                      <a:pt x="531" y="3455"/>
                    </a:cubicBezTo>
                    <a:cubicBezTo>
                      <a:pt x="531" y="1843"/>
                      <a:pt x="1842" y="532"/>
                      <a:pt x="3454" y="532"/>
                    </a:cubicBezTo>
                    <a:close/>
                    <a:moveTo>
                      <a:pt x="3454" y="0"/>
                    </a:moveTo>
                    <a:cubicBezTo>
                      <a:pt x="1550" y="0"/>
                      <a:pt x="0" y="1549"/>
                      <a:pt x="0" y="3455"/>
                    </a:cubicBezTo>
                    <a:cubicBezTo>
                      <a:pt x="0" y="4081"/>
                      <a:pt x="167" y="4689"/>
                      <a:pt x="486" y="5222"/>
                    </a:cubicBezTo>
                    <a:lnTo>
                      <a:pt x="285" y="5976"/>
                    </a:lnTo>
                    <a:cubicBezTo>
                      <a:pt x="207" y="6258"/>
                      <a:pt x="375" y="6549"/>
                      <a:pt x="658" y="6625"/>
                    </a:cubicBezTo>
                    <a:cubicBezTo>
                      <a:pt x="704" y="6637"/>
                      <a:pt x="751" y="6643"/>
                      <a:pt x="798" y="6643"/>
                    </a:cubicBezTo>
                    <a:cubicBezTo>
                      <a:pt x="845" y="6643"/>
                      <a:pt x="892" y="6637"/>
                      <a:pt x="939" y="6625"/>
                    </a:cubicBezTo>
                    <a:lnTo>
                      <a:pt x="1687" y="6423"/>
                    </a:lnTo>
                    <a:cubicBezTo>
                      <a:pt x="2220" y="6742"/>
                      <a:pt x="2830" y="6909"/>
                      <a:pt x="3454" y="6909"/>
                    </a:cubicBezTo>
                    <a:cubicBezTo>
                      <a:pt x="5360" y="6909"/>
                      <a:pt x="6909" y="5359"/>
                      <a:pt x="6909" y="3455"/>
                    </a:cubicBezTo>
                    <a:cubicBezTo>
                      <a:pt x="6909" y="1549"/>
                      <a:pt x="5360" y="0"/>
                      <a:pt x="34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29;p38">
                <a:extLst>
                  <a:ext uri="{FF2B5EF4-FFF2-40B4-BE49-F238E27FC236}">
                    <a16:creationId xmlns:a16="http://schemas.microsoft.com/office/drawing/2014/main" id="{AD7A05DA-9656-2B49-D192-973FEC983DA1}"/>
                  </a:ext>
                </a:extLst>
              </p:cNvPr>
              <p:cNvSpPr/>
              <p:nvPr/>
            </p:nvSpPr>
            <p:spPr>
              <a:xfrm>
                <a:off x="6504338" y="1622200"/>
                <a:ext cx="93050" cy="66475"/>
              </a:xfrm>
              <a:custGeom>
                <a:avLst/>
                <a:gdLst/>
                <a:ahLst/>
                <a:cxnLst/>
                <a:rect l="l" t="t" r="r" b="b"/>
                <a:pathLst>
                  <a:path w="3722" h="2659" extrusionOk="0">
                    <a:moveTo>
                      <a:pt x="2782" y="532"/>
                    </a:moveTo>
                    <a:lnTo>
                      <a:pt x="1860" y="1177"/>
                    </a:lnTo>
                    <a:lnTo>
                      <a:pt x="940" y="532"/>
                    </a:lnTo>
                    <a:close/>
                    <a:moveTo>
                      <a:pt x="3190" y="896"/>
                    </a:moveTo>
                    <a:lnTo>
                      <a:pt x="3190" y="2126"/>
                    </a:lnTo>
                    <a:lnTo>
                      <a:pt x="532" y="2126"/>
                    </a:lnTo>
                    <a:lnTo>
                      <a:pt x="532" y="896"/>
                    </a:lnTo>
                    <a:lnTo>
                      <a:pt x="1708" y="1718"/>
                    </a:lnTo>
                    <a:cubicBezTo>
                      <a:pt x="1754" y="1750"/>
                      <a:pt x="1807" y="1766"/>
                      <a:pt x="1860" y="1766"/>
                    </a:cubicBezTo>
                    <a:cubicBezTo>
                      <a:pt x="1914" y="1766"/>
                      <a:pt x="1967" y="1750"/>
                      <a:pt x="2012" y="1718"/>
                    </a:cubicBezTo>
                    <a:lnTo>
                      <a:pt x="3190" y="896"/>
                    </a:lnTo>
                    <a:close/>
                    <a:moveTo>
                      <a:pt x="266" y="1"/>
                    </a:moveTo>
                    <a:cubicBezTo>
                      <a:pt x="119" y="1"/>
                      <a:pt x="0" y="120"/>
                      <a:pt x="0" y="267"/>
                    </a:cubicBezTo>
                    <a:lnTo>
                      <a:pt x="0" y="2392"/>
                    </a:lnTo>
                    <a:cubicBezTo>
                      <a:pt x="0" y="2539"/>
                      <a:pt x="119" y="2658"/>
                      <a:pt x="266" y="2658"/>
                    </a:cubicBezTo>
                    <a:lnTo>
                      <a:pt x="3455" y="2658"/>
                    </a:lnTo>
                    <a:cubicBezTo>
                      <a:pt x="3602" y="2658"/>
                      <a:pt x="3721" y="2539"/>
                      <a:pt x="3721" y="2392"/>
                    </a:cubicBezTo>
                    <a:lnTo>
                      <a:pt x="3721" y="267"/>
                    </a:lnTo>
                    <a:cubicBezTo>
                      <a:pt x="3721" y="120"/>
                      <a:pt x="3602" y="1"/>
                      <a:pt x="34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30;p38">
                <a:extLst>
                  <a:ext uri="{FF2B5EF4-FFF2-40B4-BE49-F238E27FC236}">
                    <a16:creationId xmlns:a16="http://schemas.microsoft.com/office/drawing/2014/main" id="{0979CAD1-B137-E296-851E-D928A1391041}"/>
                  </a:ext>
                </a:extLst>
              </p:cNvPr>
              <p:cNvSpPr/>
              <p:nvPr/>
            </p:nvSpPr>
            <p:spPr>
              <a:xfrm>
                <a:off x="6390088" y="1776350"/>
                <a:ext cx="13275" cy="13300"/>
              </a:xfrm>
              <a:custGeom>
                <a:avLst/>
                <a:gdLst/>
                <a:ahLst/>
                <a:cxnLst/>
                <a:rect l="l" t="t" r="r" b="b"/>
                <a:pathLst>
                  <a:path w="531" h="532" extrusionOk="0">
                    <a:moveTo>
                      <a:pt x="266" y="0"/>
                    </a:moveTo>
                    <a:cubicBezTo>
                      <a:pt x="119" y="0"/>
                      <a:pt x="0" y="119"/>
                      <a:pt x="0" y="266"/>
                    </a:cubicBezTo>
                    <a:cubicBezTo>
                      <a:pt x="0" y="413"/>
                      <a:pt x="119" y="532"/>
                      <a:pt x="266" y="532"/>
                    </a:cubicBezTo>
                    <a:cubicBezTo>
                      <a:pt x="411" y="532"/>
                      <a:pt x="530" y="413"/>
                      <a:pt x="530" y="266"/>
                    </a:cubicBezTo>
                    <a:cubicBezTo>
                      <a:pt x="530" y="119"/>
                      <a:pt x="411" y="0"/>
                      <a:pt x="2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6" name="Skupina 265">
              <a:extLst>
                <a:ext uri="{FF2B5EF4-FFF2-40B4-BE49-F238E27FC236}">
                  <a16:creationId xmlns:a16="http://schemas.microsoft.com/office/drawing/2014/main" id="{54776ABB-8F1D-39E6-1887-3FC14812AA45}"/>
                </a:ext>
              </a:extLst>
            </p:cNvPr>
            <p:cNvGrpSpPr/>
            <p:nvPr/>
          </p:nvGrpSpPr>
          <p:grpSpPr>
            <a:xfrm>
              <a:off x="6092391" y="4476449"/>
              <a:ext cx="426315" cy="332826"/>
              <a:chOff x="6595207" y="4138362"/>
              <a:chExt cx="426315" cy="332826"/>
            </a:xfrm>
          </p:grpSpPr>
          <p:sp>
            <p:nvSpPr>
              <p:cNvPr id="336" name="Google Shape;10552;p81">
                <a:extLst>
                  <a:ext uri="{FF2B5EF4-FFF2-40B4-BE49-F238E27FC236}">
                    <a16:creationId xmlns:a16="http://schemas.microsoft.com/office/drawing/2014/main" id="{6C499397-BEB8-EEE5-342F-BF0D9AD70F46}"/>
                  </a:ext>
                </a:extLst>
              </p:cNvPr>
              <p:cNvSpPr/>
              <p:nvPr/>
            </p:nvSpPr>
            <p:spPr>
              <a:xfrm>
                <a:off x="6595207" y="4138362"/>
                <a:ext cx="426315" cy="332826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8562" extrusionOk="0">
                    <a:moveTo>
                      <a:pt x="10585" y="382"/>
                    </a:moveTo>
                    <a:lnTo>
                      <a:pt x="10609" y="727"/>
                    </a:lnTo>
                    <a:lnTo>
                      <a:pt x="9335" y="727"/>
                    </a:lnTo>
                    <a:cubicBezTo>
                      <a:pt x="9252" y="727"/>
                      <a:pt x="9156" y="799"/>
                      <a:pt x="9156" y="906"/>
                    </a:cubicBezTo>
                    <a:cubicBezTo>
                      <a:pt x="9156" y="989"/>
                      <a:pt x="9240" y="1084"/>
                      <a:pt x="9335" y="1084"/>
                    </a:cubicBezTo>
                    <a:lnTo>
                      <a:pt x="10323" y="1084"/>
                    </a:lnTo>
                    <a:lnTo>
                      <a:pt x="10323" y="6168"/>
                    </a:lnTo>
                    <a:lnTo>
                      <a:pt x="4442" y="6168"/>
                    </a:lnTo>
                    <a:lnTo>
                      <a:pt x="4442" y="6002"/>
                    </a:lnTo>
                    <a:cubicBezTo>
                      <a:pt x="4442" y="5918"/>
                      <a:pt x="4370" y="5823"/>
                      <a:pt x="4263" y="5823"/>
                    </a:cubicBezTo>
                    <a:lnTo>
                      <a:pt x="3977" y="5823"/>
                    </a:lnTo>
                    <a:cubicBezTo>
                      <a:pt x="3953" y="5728"/>
                      <a:pt x="3906" y="5621"/>
                      <a:pt x="3846" y="5513"/>
                    </a:cubicBezTo>
                    <a:lnTo>
                      <a:pt x="4037" y="5323"/>
                    </a:lnTo>
                    <a:cubicBezTo>
                      <a:pt x="4108" y="5252"/>
                      <a:pt x="4108" y="5144"/>
                      <a:pt x="4037" y="5085"/>
                    </a:cubicBezTo>
                    <a:lnTo>
                      <a:pt x="3513" y="4561"/>
                    </a:lnTo>
                    <a:cubicBezTo>
                      <a:pt x="3489" y="4537"/>
                      <a:pt x="3441" y="4513"/>
                      <a:pt x="3394" y="4513"/>
                    </a:cubicBezTo>
                    <a:cubicBezTo>
                      <a:pt x="3358" y="4513"/>
                      <a:pt x="3311" y="4537"/>
                      <a:pt x="3275" y="4561"/>
                    </a:cubicBezTo>
                    <a:lnTo>
                      <a:pt x="3084" y="4751"/>
                    </a:lnTo>
                    <a:cubicBezTo>
                      <a:pt x="2977" y="4692"/>
                      <a:pt x="2882" y="4668"/>
                      <a:pt x="2775" y="4621"/>
                    </a:cubicBezTo>
                    <a:lnTo>
                      <a:pt x="2775" y="4335"/>
                    </a:lnTo>
                    <a:cubicBezTo>
                      <a:pt x="2775" y="4251"/>
                      <a:pt x="2703" y="4156"/>
                      <a:pt x="2596" y="4156"/>
                    </a:cubicBezTo>
                    <a:lnTo>
                      <a:pt x="2168" y="4156"/>
                    </a:lnTo>
                    <a:lnTo>
                      <a:pt x="2168" y="1084"/>
                    </a:lnTo>
                    <a:lnTo>
                      <a:pt x="8728" y="1084"/>
                    </a:lnTo>
                    <a:cubicBezTo>
                      <a:pt x="8811" y="1084"/>
                      <a:pt x="8906" y="1001"/>
                      <a:pt x="8906" y="894"/>
                    </a:cubicBezTo>
                    <a:cubicBezTo>
                      <a:pt x="8906" y="799"/>
                      <a:pt x="8835" y="715"/>
                      <a:pt x="8728" y="715"/>
                    </a:cubicBezTo>
                    <a:lnTo>
                      <a:pt x="1882" y="715"/>
                    </a:lnTo>
                    <a:lnTo>
                      <a:pt x="1882" y="382"/>
                    </a:lnTo>
                    <a:close/>
                    <a:moveTo>
                      <a:pt x="10609" y="6502"/>
                    </a:moveTo>
                    <a:lnTo>
                      <a:pt x="10609" y="6835"/>
                    </a:lnTo>
                    <a:lnTo>
                      <a:pt x="4394" y="6835"/>
                    </a:lnTo>
                    <a:cubicBezTo>
                      <a:pt x="4430" y="6811"/>
                      <a:pt x="4442" y="6764"/>
                      <a:pt x="4442" y="6716"/>
                    </a:cubicBezTo>
                    <a:lnTo>
                      <a:pt x="4442" y="6526"/>
                    </a:lnTo>
                    <a:lnTo>
                      <a:pt x="10490" y="6526"/>
                    </a:lnTo>
                    <a:cubicBezTo>
                      <a:pt x="10526" y="6526"/>
                      <a:pt x="10561" y="6514"/>
                      <a:pt x="10585" y="6502"/>
                    </a:cubicBezTo>
                    <a:close/>
                    <a:moveTo>
                      <a:pt x="2453" y="4501"/>
                    </a:moveTo>
                    <a:lnTo>
                      <a:pt x="2453" y="4740"/>
                    </a:lnTo>
                    <a:cubicBezTo>
                      <a:pt x="2453" y="4811"/>
                      <a:pt x="2513" y="4894"/>
                      <a:pt x="2584" y="4906"/>
                    </a:cubicBezTo>
                    <a:cubicBezTo>
                      <a:pt x="2751" y="4930"/>
                      <a:pt x="2894" y="5013"/>
                      <a:pt x="3049" y="5097"/>
                    </a:cubicBezTo>
                    <a:cubicBezTo>
                      <a:pt x="3078" y="5117"/>
                      <a:pt x="3110" y="5126"/>
                      <a:pt x="3141" y="5126"/>
                    </a:cubicBezTo>
                    <a:cubicBezTo>
                      <a:pt x="3183" y="5126"/>
                      <a:pt x="3223" y="5108"/>
                      <a:pt x="3251" y="5073"/>
                    </a:cubicBezTo>
                    <a:lnTo>
                      <a:pt x="3430" y="4894"/>
                    </a:lnTo>
                    <a:lnTo>
                      <a:pt x="3715" y="5168"/>
                    </a:lnTo>
                    <a:lnTo>
                      <a:pt x="3537" y="5347"/>
                    </a:lnTo>
                    <a:cubicBezTo>
                      <a:pt x="3477" y="5406"/>
                      <a:pt x="3477" y="5502"/>
                      <a:pt x="3501" y="5561"/>
                    </a:cubicBezTo>
                    <a:cubicBezTo>
                      <a:pt x="3596" y="5704"/>
                      <a:pt x="3656" y="5859"/>
                      <a:pt x="3703" y="6025"/>
                    </a:cubicBezTo>
                    <a:cubicBezTo>
                      <a:pt x="3715" y="6097"/>
                      <a:pt x="3787" y="6156"/>
                      <a:pt x="3858" y="6156"/>
                    </a:cubicBezTo>
                    <a:lnTo>
                      <a:pt x="4096" y="6156"/>
                    </a:lnTo>
                    <a:lnTo>
                      <a:pt x="4096" y="6561"/>
                    </a:lnTo>
                    <a:lnTo>
                      <a:pt x="3858" y="6561"/>
                    </a:lnTo>
                    <a:cubicBezTo>
                      <a:pt x="3787" y="6561"/>
                      <a:pt x="3715" y="6621"/>
                      <a:pt x="3703" y="6692"/>
                    </a:cubicBezTo>
                    <a:cubicBezTo>
                      <a:pt x="3656" y="6859"/>
                      <a:pt x="3596" y="7002"/>
                      <a:pt x="3501" y="7157"/>
                    </a:cubicBezTo>
                    <a:cubicBezTo>
                      <a:pt x="3465" y="7228"/>
                      <a:pt x="3477" y="7311"/>
                      <a:pt x="3537" y="7359"/>
                    </a:cubicBezTo>
                    <a:lnTo>
                      <a:pt x="3715" y="7538"/>
                    </a:lnTo>
                    <a:lnTo>
                      <a:pt x="3430" y="7823"/>
                    </a:lnTo>
                    <a:lnTo>
                      <a:pt x="3251" y="7645"/>
                    </a:lnTo>
                    <a:cubicBezTo>
                      <a:pt x="3215" y="7608"/>
                      <a:pt x="3169" y="7594"/>
                      <a:pt x="3126" y="7594"/>
                    </a:cubicBezTo>
                    <a:cubicBezTo>
                      <a:pt x="3098" y="7594"/>
                      <a:pt x="3072" y="7600"/>
                      <a:pt x="3049" y="7609"/>
                    </a:cubicBezTo>
                    <a:cubicBezTo>
                      <a:pt x="2894" y="7704"/>
                      <a:pt x="2751" y="7764"/>
                      <a:pt x="2584" y="7799"/>
                    </a:cubicBezTo>
                    <a:cubicBezTo>
                      <a:pt x="2513" y="7823"/>
                      <a:pt x="2453" y="7895"/>
                      <a:pt x="2453" y="7966"/>
                    </a:cubicBezTo>
                    <a:lnTo>
                      <a:pt x="2453" y="8204"/>
                    </a:lnTo>
                    <a:lnTo>
                      <a:pt x="2048" y="8204"/>
                    </a:lnTo>
                    <a:lnTo>
                      <a:pt x="2048" y="7966"/>
                    </a:lnTo>
                    <a:cubicBezTo>
                      <a:pt x="2048" y="7895"/>
                      <a:pt x="1989" y="7823"/>
                      <a:pt x="1917" y="7799"/>
                    </a:cubicBezTo>
                    <a:cubicBezTo>
                      <a:pt x="1751" y="7764"/>
                      <a:pt x="1596" y="7704"/>
                      <a:pt x="1453" y="7609"/>
                    </a:cubicBezTo>
                    <a:cubicBezTo>
                      <a:pt x="1426" y="7596"/>
                      <a:pt x="1396" y="7589"/>
                      <a:pt x="1366" y="7589"/>
                    </a:cubicBezTo>
                    <a:cubicBezTo>
                      <a:pt x="1317" y="7589"/>
                      <a:pt x="1269" y="7607"/>
                      <a:pt x="1239" y="7645"/>
                    </a:cubicBezTo>
                    <a:lnTo>
                      <a:pt x="1060" y="7823"/>
                    </a:lnTo>
                    <a:lnTo>
                      <a:pt x="786" y="7538"/>
                    </a:lnTo>
                    <a:lnTo>
                      <a:pt x="965" y="7359"/>
                    </a:lnTo>
                    <a:cubicBezTo>
                      <a:pt x="1025" y="7299"/>
                      <a:pt x="1025" y="7216"/>
                      <a:pt x="989" y="7157"/>
                    </a:cubicBezTo>
                    <a:cubicBezTo>
                      <a:pt x="905" y="7002"/>
                      <a:pt x="846" y="6859"/>
                      <a:pt x="798" y="6692"/>
                    </a:cubicBezTo>
                    <a:cubicBezTo>
                      <a:pt x="786" y="6621"/>
                      <a:pt x="703" y="6561"/>
                      <a:pt x="632" y="6561"/>
                    </a:cubicBezTo>
                    <a:lnTo>
                      <a:pt x="393" y="6561"/>
                    </a:lnTo>
                    <a:lnTo>
                      <a:pt x="393" y="6156"/>
                    </a:lnTo>
                    <a:lnTo>
                      <a:pt x="632" y="6156"/>
                    </a:lnTo>
                    <a:cubicBezTo>
                      <a:pt x="703" y="6156"/>
                      <a:pt x="786" y="6097"/>
                      <a:pt x="798" y="6025"/>
                    </a:cubicBezTo>
                    <a:cubicBezTo>
                      <a:pt x="822" y="5859"/>
                      <a:pt x="905" y="5704"/>
                      <a:pt x="989" y="5561"/>
                    </a:cubicBezTo>
                    <a:cubicBezTo>
                      <a:pt x="1036" y="5490"/>
                      <a:pt x="1025" y="5394"/>
                      <a:pt x="965" y="5347"/>
                    </a:cubicBezTo>
                    <a:lnTo>
                      <a:pt x="786" y="5168"/>
                    </a:lnTo>
                    <a:lnTo>
                      <a:pt x="1060" y="4894"/>
                    </a:lnTo>
                    <a:lnTo>
                      <a:pt x="1239" y="5073"/>
                    </a:lnTo>
                    <a:cubicBezTo>
                      <a:pt x="1272" y="5106"/>
                      <a:pt x="1317" y="5121"/>
                      <a:pt x="1361" y="5121"/>
                    </a:cubicBezTo>
                    <a:cubicBezTo>
                      <a:pt x="1394" y="5121"/>
                      <a:pt x="1427" y="5112"/>
                      <a:pt x="1453" y="5097"/>
                    </a:cubicBezTo>
                    <a:cubicBezTo>
                      <a:pt x="1596" y="5013"/>
                      <a:pt x="1751" y="4954"/>
                      <a:pt x="1917" y="4906"/>
                    </a:cubicBezTo>
                    <a:cubicBezTo>
                      <a:pt x="1989" y="4894"/>
                      <a:pt x="2048" y="4811"/>
                      <a:pt x="2048" y="4740"/>
                    </a:cubicBezTo>
                    <a:lnTo>
                      <a:pt x="2048" y="4501"/>
                    </a:lnTo>
                    <a:close/>
                    <a:moveTo>
                      <a:pt x="1715" y="1"/>
                    </a:moveTo>
                    <a:cubicBezTo>
                      <a:pt x="1632" y="1"/>
                      <a:pt x="1536" y="84"/>
                      <a:pt x="1536" y="191"/>
                    </a:cubicBezTo>
                    <a:lnTo>
                      <a:pt x="1536" y="882"/>
                    </a:lnTo>
                    <a:cubicBezTo>
                      <a:pt x="1536" y="977"/>
                      <a:pt x="1608" y="1061"/>
                      <a:pt x="1715" y="1061"/>
                    </a:cubicBezTo>
                    <a:lnTo>
                      <a:pt x="1822" y="1061"/>
                    </a:lnTo>
                    <a:lnTo>
                      <a:pt x="1822" y="4144"/>
                    </a:lnTo>
                    <a:cubicBezTo>
                      <a:pt x="1751" y="4156"/>
                      <a:pt x="1679" y="4240"/>
                      <a:pt x="1679" y="4311"/>
                    </a:cubicBezTo>
                    <a:lnTo>
                      <a:pt x="1679" y="4597"/>
                    </a:lnTo>
                    <a:cubicBezTo>
                      <a:pt x="1572" y="4621"/>
                      <a:pt x="1465" y="4668"/>
                      <a:pt x="1358" y="4728"/>
                    </a:cubicBezTo>
                    <a:lnTo>
                      <a:pt x="1167" y="4537"/>
                    </a:lnTo>
                    <a:cubicBezTo>
                      <a:pt x="1144" y="4501"/>
                      <a:pt x="1096" y="4490"/>
                      <a:pt x="1048" y="4490"/>
                    </a:cubicBezTo>
                    <a:cubicBezTo>
                      <a:pt x="1001" y="4490"/>
                      <a:pt x="965" y="4501"/>
                      <a:pt x="929" y="4537"/>
                    </a:cubicBezTo>
                    <a:lnTo>
                      <a:pt x="405" y="5049"/>
                    </a:lnTo>
                    <a:cubicBezTo>
                      <a:pt x="334" y="5132"/>
                      <a:pt x="334" y="5228"/>
                      <a:pt x="405" y="5287"/>
                    </a:cubicBezTo>
                    <a:lnTo>
                      <a:pt x="608" y="5490"/>
                    </a:lnTo>
                    <a:cubicBezTo>
                      <a:pt x="548" y="5585"/>
                      <a:pt x="513" y="5692"/>
                      <a:pt x="465" y="5799"/>
                    </a:cubicBezTo>
                    <a:lnTo>
                      <a:pt x="191" y="5799"/>
                    </a:lnTo>
                    <a:cubicBezTo>
                      <a:pt x="96" y="5799"/>
                      <a:pt x="1" y="5871"/>
                      <a:pt x="1" y="5978"/>
                    </a:cubicBezTo>
                    <a:lnTo>
                      <a:pt x="1" y="6716"/>
                    </a:lnTo>
                    <a:cubicBezTo>
                      <a:pt x="1" y="6811"/>
                      <a:pt x="84" y="6895"/>
                      <a:pt x="191" y="6895"/>
                    </a:cubicBezTo>
                    <a:lnTo>
                      <a:pt x="465" y="6895"/>
                    </a:lnTo>
                    <a:cubicBezTo>
                      <a:pt x="501" y="7002"/>
                      <a:pt x="548" y="7109"/>
                      <a:pt x="608" y="7216"/>
                    </a:cubicBezTo>
                    <a:lnTo>
                      <a:pt x="405" y="7407"/>
                    </a:lnTo>
                    <a:cubicBezTo>
                      <a:pt x="334" y="7478"/>
                      <a:pt x="334" y="7585"/>
                      <a:pt x="405" y="7645"/>
                    </a:cubicBezTo>
                    <a:lnTo>
                      <a:pt x="929" y="8169"/>
                    </a:lnTo>
                    <a:cubicBezTo>
                      <a:pt x="965" y="8204"/>
                      <a:pt x="1010" y="8222"/>
                      <a:pt x="1053" y="8222"/>
                    </a:cubicBezTo>
                    <a:cubicBezTo>
                      <a:pt x="1096" y="8222"/>
                      <a:pt x="1138" y="8204"/>
                      <a:pt x="1167" y="8169"/>
                    </a:cubicBezTo>
                    <a:lnTo>
                      <a:pt x="1358" y="7966"/>
                    </a:lnTo>
                    <a:cubicBezTo>
                      <a:pt x="1465" y="8026"/>
                      <a:pt x="1572" y="8061"/>
                      <a:pt x="1679" y="8109"/>
                    </a:cubicBezTo>
                    <a:lnTo>
                      <a:pt x="1679" y="8383"/>
                    </a:lnTo>
                    <a:cubicBezTo>
                      <a:pt x="1679" y="8478"/>
                      <a:pt x="1751" y="8561"/>
                      <a:pt x="1858" y="8561"/>
                    </a:cubicBezTo>
                    <a:lnTo>
                      <a:pt x="2596" y="8561"/>
                    </a:lnTo>
                    <a:cubicBezTo>
                      <a:pt x="2679" y="8561"/>
                      <a:pt x="2775" y="8490"/>
                      <a:pt x="2775" y="8383"/>
                    </a:cubicBezTo>
                    <a:lnTo>
                      <a:pt x="2775" y="8109"/>
                    </a:lnTo>
                    <a:cubicBezTo>
                      <a:pt x="2882" y="8073"/>
                      <a:pt x="2989" y="8026"/>
                      <a:pt x="3084" y="7966"/>
                    </a:cubicBezTo>
                    <a:lnTo>
                      <a:pt x="3275" y="8169"/>
                    </a:lnTo>
                    <a:cubicBezTo>
                      <a:pt x="3316" y="8204"/>
                      <a:pt x="3364" y="8222"/>
                      <a:pt x="3407" y="8222"/>
                    </a:cubicBezTo>
                    <a:cubicBezTo>
                      <a:pt x="3450" y="8222"/>
                      <a:pt x="3489" y="8204"/>
                      <a:pt x="3513" y="8169"/>
                    </a:cubicBezTo>
                    <a:lnTo>
                      <a:pt x="4037" y="7645"/>
                    </a:lnTo>
                    <a:cubicBezTo>
                      <a:pt x="4108" y="7573"/>
                      <a:pt x="4108" y="7466"/>
                      <a:pt x="4037" y="7407"/>
                    </a:cubicBezTo>
                    <a:lnTo>
                      <a:pt x="3846" y="7216"/>
                    </a:lnTo>
                    <a:cubicBezTo>
                      <a:pt x="3846" y="7192"/>
                      <a:pt x="3858" y="7192"/>
                      <a:pt x="3858" y="7180"/>
                    </a:cubicBezTo>
                    <a:lnTo>
                      <a:pt x="10764" y="7180"/>
                    </a:lnTo>
                    <a:cubicBezTo>
                      <a:pt x="10859" y="7180"/>
                      <a:pt x="10942" y="7109"/>
                      <a:pt x="10942" y="7002"/>
                    </a:cubicBezTo>
                    <a:lnTo>
                      <a:pt x="10942" y="6299"/>
                    </a:lnTo>
                    <a:cubicBezTo>
                      <a:pt x="10942" y="6216"/>
                      <a:pt x="10871" y="6121"/>
                      <a:pt x="10764" y="6121"/>
                    </a:cubicBezTo>
                    <a:lnTo>
                      <a:pt x="10657" y="6121"/>
                    </a:lnTo>
                    <a:lnTo>
                      <a:pt x="10657" y="1037"/>
                    </a:lnTo>
                    <a:lnTo>
                      <a:pt x="10788" y="1037"/>
                    </a:lnTo>
                    <a:lnTo>
                      <a:pt x="10788" y="1061"/>
                    </a:lnTo>
                    <a:cubicBezTo>
                      <a:pt x="10871" y="1061"/>
                      <a:pt x="10966" y="989"/>
                      <a:pt x="10966" y="882"/>
                    </a:cubicBezTo>
                    <a:lnTo>
                      <a:pt x="10966" y="191"/>
                    </a:lnTo>
                    <a:cubicBezTo>
                      <a:pt x="10966" y="96"/>
                      <a:pt x="10883" y="1"/>
                      <a:pt x="1078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10553;p81">
                <a:extLst>
                  <a:ext uri="{FF2B5EF4-FFF2-40B4-BE49-F238E27FC236}">
                    <a16:creationId xmlns:a16="http://schemas.microsoft.com/office/drawing/2014/main" id="{EA2661B7-744E-70FF-B5E5-F23CAEDA9033}"/>
                  </a:ext>
                </a:extLst>
              </p:cNvPr>
              <p:cNvSpPr/>
              <p:nvPr/>
            </p:nvSpPr>
            <p:spPr>
              <a:xfrm>
                <a:off x="6786348" y="4273522"/>
                <a:ext cx="41244" cy="85675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2204" extrusionOk="0">
                    <a:moveTo>
                      <a:pt x="715" y="358"/>
                    </a:moveTo>
                    <a:lnTo>
                      <a:pt x="715" y="1858"/>
                    </a:lnTo>
                    <a:lnTo>
                      <a:pt x="370" y="1858"/>
                    </a:lnTo>
                    <a:lnTo>
                      <a:pt x="370" y="358"/>
                    </a:lnTo>
                    <a:close/>
                    <a:moveTo>
                      <a:pt x="179" y="1"/>
                    </a:moveTo>
                    <a:cubicBezTo>
                      <a:pt x="96" y="1"/>
                      <a:pt x="1" y="72"/>
                      <a:pt x="1" y="179"/>
                    </a:cubicBezTo>
                    <a:lnTo>
                      <a:pt x="1" y="2025"/>
                    </a:lnTo>
                    <a:cubicBezTo>
                      <a:pt x="1" y="2108"/>
                      <a:pt x="72" y="2203"/>
                      <a:pt x="179" y="2203"/>
                    </a:cubicBezTo>
                    <a:lnTo>
                      <a:pt x="882" y="2203"/>
                    </a:lnTo>
                    <a:cubicBezTo>
                      <a:pt x="965" y="2203"/>
                      <a:pt x="1061" y="2132"/>
                      <a:pt x="1061" y="2025"/>
                    </a:cubicBezTo>
                    <a:lnTo>
                      <a:pt x="1061" y="179"/>
                    </a:lnTo>
                    <a:cubicBezTo>
                      <a:pt x="1061" y="84"/>
                      <a:pt x="989" y="1"/>
                      <a:pt x="88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10554;p81">
                <a:extLst>
                  <a:ext uri="{FF2B5EF4-FFF2-40B4-BE49-F238E27FC236}">
                    <a16:creationId xmlns:a16="http://schemas.microsoft.com/office/drawing/2014/main" id="{F925FFC5-FBCE-851D-CBE8-8FB42EEAA8D1}"/>
                  </a:ext>
                </a:extLst>
              </p:cNvPr>
              <p:cNvSpPr/>
              <p:nvPr/>
            </p:nvSpPr>
            <p:spPr>
              <a:xfrm>
                <a:off x="6834978" y="4241141"/>
                <a:ext cx="41205" cy="118522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3049" extrusionOk="0">
                    <a:moveTo>
                      <a:pt x="702" y="345"/>
                    </a:moveTo>
                    <a:lnTo>
                      <a:pt x="702" y="2691"/>
                    </a:lnTo>
                    <a:lnTo>
                      <a:pt x="357" y="2691"/>
                    </a:lnTo>
                    <a:lnTo>
                      <a:pt x="357" y="345"/>
                    </a:lnTo>
                    <a:close/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lnTo>
                      <a:pt x="0" y="2869"/>
                    </a:lnTo>
                    <a:cubicBezTo>
                      <a:pt x="0" y="2965"/>
                      <a:pt x="71" y="3048"/>
                      <a:pt x="179" y="3048"/>
                    </a:cubicBezTo>
                    <a:lnTo>
                      <a:pt x="881" y="3048"/>
                    </a:lnTo>
                    <a:cubicBezTo>
                      <a:pt x="964" y="3048"/>
                      <a:pt x="1060" y="2977"/>
                      <a:pt x="1060" y="2869"/>
                    </a:cubicBezTo>
                    <a:lnTo>
                      <a:pt x="1060" y="179"/>
                    </a:lnTo>
                    <a:cubicBezTo>
                      <a:pt x="1048" y="72"/>
                      <a:pt x="964" y="0"/>
                      <a:pt x="88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10555;p81">
                <a:extLst>
                  <a:ext uri="{FF2B5EF4-FFF2-40B4-BE49-F238E27FC236}">
                    <a16:creationId xmlns:a16="http://schemas.microsoft.com/office/drawing/2014/main" id="{F32E2C14-5750-FD3F-3913-2647D6848CC8}"/>
                  </a:ext>
                </a:extLst>
              </p:cNvPr>
              <p:cNvSpPr/>
              <p:nvPr/>
            </p:nvSpPr>
            <p:spPr>
              <a:xfrm>
                <a:off x="6883104" y="4257779"/>
                <a:ext cx="41205" cy="101418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2609" extrusionOk="0">
                    <a:moveTo>
                      <a:pt x="715" y="358"/>
                    </a:moveTo>
                    <a:lnTo>
                      <a:pt x="715" y="2263"/>
                    </a:lnTo>
                    <a:lnTo>
                      <a:pt x="369" y="2263"/>
                    </a:lnTo>
                    <a:lnTo>
                      <a:pt x="369" y="358"/>
                    </a:lnTo>
                    <a:close/>
                    <a:moveTo>
                      <a:pt x="179" y="1"/>
                    </a:moveTo>
                    <a:cubicBezTo>
                      <a:pt x="84" y="1"/>
                      <a:pt x="0" y="72"/>
                      <a:pt x="0" y="179"/>
                    </a:cubicBezTo>
                    <a:lnTo>
                      <a:pt x="0" y="2430"/>
                    </a:lnTo>
                    <a:cubicBezTo>
                      <a:pt x="0" y="2513"/>
                      <a:pt x="72" y="2608"/>
                      <a:pt x="179" y="2608"/>
                    </a:cubicBezTo>
                    <a:lnTo>
                      <a:pt x="881" y="2608"/>
                    </a:lnTo>
                    <a:cubicBezTo>
                      <a:pt x="965" y="2608"/>
                      <a:pt x="1060" y="2537"/>
                      <a:pt x="1060" y="2430"/>
                    </a:cubicBezTo>
                    <a:lnTo>
                      <a:pt x="1060" y="179"/>
                    </a:lnTo>
                    <a:cubicBezTo>
                      <a:pt x="1060" y="72"/>
                      <a:pt x="977" y="1"/>
                      <a:pt x="88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10556;p81">
                <a:extLst>
                  <a:ext uri="{FF2B5EF4-FFF2-40B4-BE49-F238E27FC236}">
                    <a16:creationId xmlns:a16="http://schemas.microsoft.com/office/drawing/2014/main" id="{31F4F55F-304A-2A66-E0B1-CB1EEF6D9B3D}"/>
                  </a:ext>
                </a:extLst>
              </p:cNvPr>
              <p:cNvSpPr/>
              <p:nvPr/>
            </p:nvSpPr>
            <p:spPr>
              <a:xfrm>
                <a:off x="6931696" y="4202230"/>
                <a:ext cx="41244" cy="156967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4038" extrusionOk="0">
                    <a:moveTo>
                      <a:pt x="679" y="358"/>
                    </a:moveTo>
                    <a:lnTo>
                      <a:pt x="679" y="3692"/>
                    </a:lnTo>
                    <a:lnTo>
                      <a:pt x="346" y="3692"/>
                    </a:lnTo>
                    <a:lnTo>
                      <a:pt x="346" y="358"/>
                    </a:lnTo>
                    <a:close/>
                    <a:moveTo>
                      <a:pt x="179" y="1"/>
                    </a:moveTo>
                    <a:cubicBezTo>
                      <a:pt x="72" y="1"/>
                      <a:pt x="0" y="96"/>
                      <a:pt x="0" y="180"/>
                    </a:cubicBezTo>
                    <a:lnTo>
                      <a:pt x="0" y="3859"/>
                    </a:lnTo>
                    <a:cubicBezTo>
                      <a:pt x="0" y="3942"/>
                      <a:pt x="72" y="4037"/>
                      <a:pt x="179" y="4037"/>
                    </a:cubicBezTo>
                    <a:lnTo>
                      <a:pt x="881" y="4037"/>
                    </a:lnTo>
                    <a:cubicBezTo>
                      <a:pt x="965" y="4037"/>
                      <a:pt x="1060" y="3966"/>
                      <a:pt x="1060" y="3859"/>
                    </a:cubicBezTo>
                    <a:lnTo>
                      <a:pt x="1060" y="180"/>
                    </a:lnTo>
                    <a:cubicBezTo>
                      <a:pt x="1060" y="96"/>
                      <a:pt x="977" y="1"/>
                      <a:pt x="88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10557;p81">
                <a:extLst>
                  <a:ext uri="{FF2B5EF4-FFF2-40B4-BE49-F238E27FC236}">
                    <a16:creationId xmlns:a16="http://schemas.microsoft.com/office/drawing/2014/main" id="{B541BE3C-3961-5DCE-7342-51E95017C1D7}"/>
                  </a:ext>
                </a:extLst>
              </p:cNvPr>
              <p:cNvSpPr/>
              <p:nvPr/>
            </p:nvSpPr>
            <p:spPr>
              <a:xfrm>
                <a:off x="6700748" y="4218906"/>
                <a:ext cx="50029" cy="13916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358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79"/>
                    </a:cubicBezTo>
                    <a:cubicBezTo>
                      <a:pt x="12" y="274"/>
                      <a:pt x="95" y="358"/>
                      <a:pt x="179" y="358"/>
                    </a:cubicBezTo>
                    <a:lnTo>
                      <a:pt x="1107" y="358"/>
                    </a:lnTo>
                    <a:cubicBezTo>
                      <a:pt x="1191" y="358"/>
                      <a:pt x="1286" y="286"/>
                      <a:pt x="1286" y="179"/>
                    </a:cubicBezTo>
                    <a:cubicBezTo>
                      <a:pt x="1286" y="96"/>
                      <a:pt x="1203" y="1"/>
                      <a:pt x="110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10558;p81">
                <a:extLst>
                  <a:ext uri="{FF2B5EF4-FFF2-40B4-BE49-F238E27FC236}">
                    <a16:creationId xmlns:a16="http://schemas.microsoft.com/office/drawing/2014/main" id="{832B2A82-236B-D74D-04DC-24A4E0777374}"/>
                  </a:ext>
                </a:extLst>
              </p:cNvPr>
              <p:cNvSpPr/>
              <p:nvPr/>
            </p:nvSpPr>
            <p:spPr>
              <a:xfrm>
                <a:off x="6700748" y="4240675"/>
                <a:ext cx="69465" cy="1391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358" extrusionOk="0"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cubicBezTo>
                      <a:pt x="0" y="274"/>
                      <a:pt x="72" y="357"/>
                      <a:pt x="179" y="357"/>
                    </a:cubicBezTo>
                    <a:lnTo>
                      <a:pt x="1608" y="357"/>
                    </a:lnTo>
                    <a:cubicBezTo>
                      <a:pt x="1703" y="357"/>
                      <a:pt x="1786" y="274"/>
                      <a:pt x="1786" y="179"/>
                    </a:cubicBezTo>
                    <a:cubicBezTo>
                      <a:pt x="1786" y="72"/>
                      <a:pt x="1703" y="0"/>
                      <a:pt x="160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10559;p81">
                <a:extLst>
                  <a:ext uri="{FF2B5EF4-FFF2-40B4-BE49-F238E27FC236}">
                    <a16:creationId xmlns:a16="http://schemas.microsoft.com/office/drawing/2014/main" id="{CFC3499D-3E65-6D64-417C-3AC020679E35}"/>
                  </a:ext>
                </a:extLst>
              </p:cNvPr>
              <p:cNvSpPr/>
              <p:nvPr/>
            </p:nvSpPr>
            <p:spPr>
              <a:xfrm>
                <a:off x="6700748" y="4261938"/>
                <a:ext cx="69465" cy="13955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359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79"/>
                    </a:cubicBezTo>
                    <a:cubicBezTo>
                      <a:pt x="0" y="287"/>
                      <a:pt x="72" y="358"/>
                      <a:pt x="179" y="358"/>
                    </a:cubicBezTo>
                    <a:lnTo>
                      <a:pt x="1608" y="358"/>
                    </a:lnTo>
                    <a:cubicBezTo>
                      <a:pt x="1703" y="358"/>
                      <a:pt x="1786" y="287"/>
                      <a:pt x="1786" y="179"/>
                    </a:cubicBezTo>
                    <a:cubicBezTo>
                      <a:pt x="1774" y="72"/>
                      <a:pt x="1703" y="1"/>
                      <a:pt x="160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10560;p81">
                <a:extLst>
                  <a:ext uri="{FF2B5EF4-FFF2-40B4-BE49-F238E27FC236}">
                    <a16:creationId xmlns:a16="http://schemas.microsoft.com/office/drawing/2014/main" id="{D6B9D05A-835B-C5AE-27D4-D9C742DFC941}"/>
                  </a:ext>
                </a:extLst>
              </p:cNvPr>
              <p:cNvSpPr/>
              <p:nvPr/>
            </p:nvSpPr>
            <p:spPr>
              <a:xfrm>
                <a:off x="6700748" y="4282774"/>
                <a:ext cx="69465" cy="1391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358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79"/>
                    </a:cubicBezTo>
                    <a:cubicBezTo>
                      <a:pt x="0" y="263"/>
                      <a:pt x="72" y="358"/>
                      <a:pt x="179" y="358"/>
                    </a:cubicBezTo>
                    <a:lnTo>
                      <a:pt x="1608" y="358"/>
                    </a:lnTo>
                    <a:cubicBezTo>
                      <a:pt x="1703" y="358"/>
                      <a:pt x="1786" y="286"/>
                      <a:pt x="1786" y="179"/>
                    </a:cubicBezTo>
                    <a:cubicBezTo>
                      <a:pt x="1774" y="72"/>
                      <a:pt x="1703" y="1"/>
                      <a:pt x="160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10561;p81">
                <a:extLst>
                  <a:ext uri="{FF2B5EF4-FFF2-40B4-BE49-F238E27FC236}">
                    <a16:creationId xmlns:a16="http://schemas.microsoft.com/office/drawing/2014/main" id="{7FB34298-6C07-4614-24BA-06608383B437}"/>
                  </a:ext>
                </a:extLst>
              </p:cNvPr>
              <p:cNvSpPr/>
              <p:nvPr/>
            </p:nvSpPr>
            <p:spPr>
              <a:xfrm>
                <a:off x="6640106" y="4343415"/>
                <a:ext cx="83809" cy="83809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2156" extrusionOk="0">
                    <a:moveTo>
                      <a:pt x="1084" y="0"/>
                    </a:moveTo>
                    <a:cubicBezTo>
                      <a:pt x="489" y="0"/>
                      <a:pt x="0" y="489"/>
                      <a:pt x="0" y="1084"/>
                    </a:cubicBezTo>
                    <a:cubicBezTo>
                      <a:pt x="0" y="1322"/>
                      <a:pt x="72" y="1548"/>
                      <a:pt x="227" y="1739"/>
                    </a:cubicBezTo>
                    <a:cubicBezTo>
                      <a:pt x="263" y="1782"/>
                      <a:pt x="313" y="1808"/>
                      <a:pt x="365" y="1808"/>
                    </a:cubicBezTo>
                    <a:cubicBezTo>
                      <a:pt x="398" y="1808"/>
                      <a:pt x="432" y="1798"/>
                      <a:pt x="465" y="1774"/>
                    </a:cubicBezTo>
                    <a:cubicBezTo>
                      <a:pt x="536" y="1715"/>
                      <a:pt x="548" y="1608"/>
                      <a:pt x="489" y="1536"/>
                    </a:cubicBezTo>
                    <a:cubicBezTo>
                      <a:pt x="381" y="1405"/>
                      <a:pt x="346" y="1251"/>
                      <a:pt x="346" y="1084"/>
                    </a:cubicBezTo>
                    <a:cubicBezTo>
                      <a:pt x="346" y="679"/>
                      <a:pt x="667" y="358"/>
                      <a:pt x="1072" y="358"/>
                    </a:cubicBezTo>
                    <a:cubicBezTo>
                      <a:pt x="1477" y="358"/>
                      <a:pt x="1798" y="691"/>
                      <a:pt x="1798" y="1084"/>
                    </a:cubicBezTo>
                    <a:cubicBezTo>
                      <a:pt x="1798" y="1322"/>
                      <a:pt x="1679" y="1560"/>
                      <a:pt x="1477" y="1703"/>
                    </a:cubicBezTo>
                    <a:cubicBezTo>
                      <a:pt x="1453" y="1703"/>
                      <a:pt x="1453" y="1715"/>
                      <a:pt x="1441" y="1715"/>
                    </a:cubicBezTo>
                    <a:lnTo>
                      <a:pt x="1429" y="1715"/>
                    </a:lnTo>
                    <a:lnTo>
                      <a:pt x="1417" y="1727"/>
                    </a:lnTo>
                    <a:lnTo>
                      <a:pt x="1394" y="1727"/>
                    </a:lnTo>
                    <a:cubicBezTo>
                      <a:pt x="1382" y="1727"/>
                      <a:pt x="1382" y="1739"/>
                      <a:pt x="1370" y="1739"/>
                    </a:cubicBezTo>
                    <a:cubicBezTo>
                      <a:pt x="1358" y="1739"/>
                      <a:pt x="1358" y="1762"/>
                      <a:pt x="1334" y="1762"/>
                    </a:cubicBezTo>
                    <a:lnTo>
                      <a:pt x="1322" y="1762"/>
                    </a:lnTo>
                    <a:cubicBezTo>
                      <a:pt x="1322" y="1762"/>
                      <a:pt x="1310" y="1762"/>
                      <a:pt x="1310" y="1774"/>
                    </a:cubicBezTo>
                    <a:lnTo>
                      <a:pt x="1298" y="1774"/>
                    </a:lnTo>
                    <a:cubicBezTo>
                      <a:pt x="1274" y="1774"/>
                      <a:pt x="1274" y="1774"/>
                      <a:pt x="1263" y="1786"/>
                    </a:cubicBezTo>
                    <a:cubicBezTo>
                      <a:pt x="1251" y="1786"/>
                      <a:pt x="1251" y="1786"/>
                      <a:pt x="1239" y="1798"/>
                    </a:cubicBezTo>
                    <a:lnTo>
                      <a:pt x="798" y="1798"/>
                    </a:lnTo>
                    <a:cubicBezTo>
                      <a:pt x="786" y="1798"/>
                      <a:pt x="786" y="1798"/>
                      <a:pt x="774" y="1786"/>
                    </a:cubicBezTo>
                    <a:cubicBezTo>
                      <a:pt x="762" y="1786"/>
                      <a:pt x="762" y="1786"/>
                      <a:pt x="739" y="1774"/>
                    </a:cubicBezTo>
                    <a:lnTo>
                      <a:pt x="727" y="1774"/>
                    </a:lnTo>
                    <a:cubicBezTo>
                      <a:pt x="708" y="1766"/>
                      <a:pt x="688" y="1763"/>
                      <a:pt x="668" y="1763"/>
                    </a:cubicBezTo>
                    <a:cubicBezTo>
                      <a:pt x="599" y="1763"/>
                      <a:pt x="528" y="1808"/>
                      <a:pt x="501" y="1882"/>
                    </a:cubicBezTo>
                    <a:cubicBezTo>
                      <a:pt x="477" y="1965"/>
                      <a:pt x="524" y="2072"/>
                      <a:pt x="608" y="2096"/>
                    </a:cubicBezTo>
                    <a:lnTo>
                      <a:pt x="620" y="2096"/>
                    </a:lnTo>
                    <a:cubicBezTo>
                      <a:pt x="643" y="2096"/>
                      <a:pt x="655" y="2120"/>
                      <a:pt x="667" y="2120"/>
                    </a:cubicBezTo>
                    <a:cubicBezTo>
                      <a:pt x="679" y="2120"/>
                      <a:pt x="703" y="2132"/>
                      <a:pt x="715" y="2132"/>
                    </a:cubicBezTo>
                    <a:lnTo>
                      <a:pt x="727" y="2132"/>
                    </a:lnTo>
                    <a:cubicBezTo>
                      <a:pt x="739" y="2132"/>
                      <a:pt x="762" y="2132"/>
                      <a:pt x="762" y="2143"/>
                    </a:cubicBezTo>
                    <a:lnTo>
                      <a:pt x="774" y="2143"/>
                    </a:lnTo>
                    <a:cubicBezTo>
                      <a:pt x="786" y="2143"/>
                      <a:pt x="798" y="2143"/>
                      <a:pt x="822" y="2155"/>
                    </a:cubicBezTo>
                    <a:lnTo>
                      <a:pt x="1132" y="2155"/>
                    </a:lnTo>
                    <a:cubicBezTo>
                      <a:pt x="1143" y="2155"/>
                      <a:pt x="1155" y="2155"/>
                      <a:pt x="1179" y="2143"/>
                    </a:cubicBezTo>
                    <a:lnTo>
                      <a:pt x="1191" y="2143"/>
                    </a:lnTo>
                    <a:cubicBezTo>
                      <a:pt x="1203" y="2143"/>
                      <a:pt x="1215" y="2143"/>
                      <a:pt x="1215" y="2132"/>
                    </a:cubicBezTo>
                    <a:lnTo>
                      <a:pt x="1227" y="2132"/>
                    </a:lnTo>
                    <a:cubicBezTo>
                      <a:pt x="1251" y="2132"/>
                      <a:pt x="1263" y="2120"/>
                      <a:pt x="1274" y="2120"/>
                    </a:cubicBezTo>
                    <a:cubicBezTo>
                      <a:pt x="1286" y="2120"/>
                      <a:pt x="1310" y="2096"/>
                      <a:pt x="1322" y="2096"/>
                    </a:cubicBezTo>
                    <a:lnTo>
                      <a:pt x="1334" y="2096"/>
                    </a:lnTo>
                    <a:cubicBezTo>
                      <a:pt x="1346" y="2096"/>
                      <a:pt x="1346" y="2084"/>
                      <a:pt x="1370" y="2084"/>
                    </a:cubicBezTo>
                    <a:lnTo>
                      <a:pt x="1382" y="2084"/>
                    </a:lnTo>
                    <a:cubicBezTo>
                      <a:pt x="1394" y="2084"/>
                      <a:pt x="1405" y="2072"/>
                      <a:pt x="1429" y="2072"/>
                    </a:cubicBezTo>
                    <a:cubicBezTo>
                      <a:pt x="1441" y="2072"/>
                      <a:pt x="1453" y="2060"/>
                      <a:pt x="1465" y="2060"/>
                    </a:cubicBezTo>
                    <a:lnTo>
                      <a:pt x="1489" y="2060"/>
                    </a:lnTo>
                    <a:cubicBezTo>
                      <a:pt x="1501" y="2060"/>
                      <a:pt x="1501" y="2036"/>
                      <a:pt x="1513" y="2036"/>
                    </a:cubicBezTo>
                    <a:lnTo>
                      <a:pt x="1524" y="2036"/>
                    </a:lnTo>
                    <a:cubicBezTo>
                      <a:pt x="1548" y="2024"/>
                      <a:pt x="1560" y="2024"/>
                      <a:pt x="1572" y="2013"/>
                    </a:cubicBezTo>
                    <a:cubicBezTo>
                      <a:pt x="1870" y="1798"/>
                      <a:pt x="2048" y="1477"/>
                      <a:pt x="2048" y="1120"/>
                    </a:cubicBezTo>
                    <a:cubicBezTo>
                      <a:pt x="2156" y="477"/>
                      <a:pt x="1679" y="0"/>
                      <a:pt x="10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7" name="Google Shape;10562;p81">
              <a:extLst>
                <a:ext uri="{FF2B5EF4-FFF2-40B4-BE49-F238E27FC236}">
                  <a16:creationId xmlns:a16="http://schemas.microsoft.com/office/drawing/2014/main" id="{2965DC6E-09FC-09E6-7930-AD1BABE765A1}"/>
                </a:ext>
              </a:extLst>
            </p:cNvPr>
            <p:cNvGrpSpPr/>
            <p:nvPr/>
          </p:nvGrpSpPr>
          <p:grpSpPr>
            <a:xfrm>
              <a:off x="961262" y="3697152"/>
              <a:ext cx="287275" cy="326296"/>
              <a:chOff x="5357662" y="4297637"/>
              <a:chExt cx="287275" cy="326296"/>
            </a:xfrm>
          </p:grpSpPr>
          <p:sp>
            <p:nvSpPr>
              <p:cNvPr id="331" name="Google Shape;10563;p81">
                <a:extLst>
                  <a:ext uri="{FF2B5EF4-FFF2-40B4-BE49-F238E27FC236}">
                    <a16:creationId xmlns:a16="http://schemas.microsoft.com/office/drawing/2014/main" id="{5B12AE84-46CF-4C38-9151-EF12878CE120}"/>
                  </a:ext>
                </a:extLst>
              </p:cNvPr>
              <p:cNvSpPr/>
              <p:nvPr/>
            </p:nvSpPr>
            <p:spPr>
              <a:xfrm>
                <a:off x="5357662" y="4385545"/>
                <a:ext cx="287275" cy="238388"/>
              </a:xfrm>
              <a:custGeom>
                <a:avLst/>
                <a:gdLst/>
                <a:ahLst/>
                <a:cxnLst/>
                <a:rect l="l" t="t" r="r" b="b"/>
                <a:pathLst>
                  <a:path w="9026" h="7490" extrusionOk="0">
                    <a:moveTo>
                      <a:pt x="2906" y="5573"/>
                    </a:moveTo>
                    <a:lnTo>
                      <a:pt x="2906" y="7144"/>
                    </a:lnTo>
                    <a:lnTo>
                      <a:pt x="322" y="7144"/>
                    </a:lnTo>
                    <a:lnTo>
                      <a:pt x="322" y="5573"/>
                    </a:lnTo>
                    <a:close/>
                    <a:moveTo>
                      <a:pt x="5799" y="3037"/>
                    </a:moveTo>
                    <a:lnTo>
                      <a:pt x="5799" y="7144"/>
                    </a:lnTo>
                    <a:lnTo>
                      <a:pt x="3227" y="7144"/>
                    </a:lnTo>
                    <a:lnTo>
                      <a:pt x="3227" y="5406"/>
                    </a:lnTo>
                    <a:lnTo>
                      <a:pt x="3227" y="3037"/>
                    </a:lnTo>
                    <a:close/>
                    <a:moveTo>
                      <a:pt x="5966" y="1"/>
                    </a:moveTo>
                    <a:cubicBezTo>
                      <a:pt x="5882" y="1"/>
                      <a:pt x="5799" y="72"/>
                      <a:pt x="5799" y="167"/>
                    </a:cubicBezTo>
                    <a:lnTo>
                      <a:pt x="5799" y="2727"/>
                    </a:lnTo>
                    <a:lnTo>
                      <a:pt x="3061" y="2727"/>
                    </a:lnTo>
                    <a:cubicBezTo>
                      <a:pt x="2977" y="2727"/>
                      <a:pt x="2906" y="2799"/>
                      <a:pt x="2906" y="2894"/>
                    </a:cubicBezTo>
                    <a:lnTo>
                      <a:pt x="2906" y="5251"/>
                    </a:lnTo>
                    <a:lnTo>
                      <a:pt x="156" y="5251"/>
                    </a:lnTo>
                    <a:cubicBezTo>
                      <a:pt x="72" y="5251"/>
                      <a:pt x="1" y="5335"/>
                      <a:pt x="1" y="5418"/>
                    </a:cubicBezTo>
                    <a:lnTo>
                      <a:pt x="1" y="7323"/>
                    </a:lnTo>
                    <a:cubicBezTo>
                      <a:pt x="1" y="7418"/>
                      <a:pt x="72" y="7490"/>
                      <a:pt x="156" y="7490"/>
                    </a:cubicBezTo>
                    <a:lnTo>
                      <a:pt x="8871" y="7490"/>
                    </a:lnTo>
                    <a:cubicBezTo>
                      <a:pt x="8954" y="7490"/>
                      <a:pt x="9026" y="7418"/>
                      <a:pt x="9026" y="7323"/>
                    </a:cubicBezTo>
                    <a:lnTo>
                      <a:pt x="9026" y="1417"/>
                    </a:lnTo>
                    <a:cubicBezTo>
                      <a:pt x="9026" y="1322"/>
                      <a:pt x="8954" y="1251"/>
                      <a:pt x="8871" y="1251"/>
                    </a:cubicBezTo>
                    <a:cubicBezTo>
                      <a:pt x="8776" y="1251"/>
                      <a:pt x="8704" y="1322"/>
                      <a:pt x="8704" y="1417"/>
                    </a:cubicBezTo>
                    <a:lnTo>
                      <a:pt x="8704" y="7144"/>
                    </a:lnTo>
                    <a:lnTo>
                      <a:pt x="6132" y="7144"/>
                    </a:lnTo>
                    <a:lnTo>
                      <a:pt x="6132" y="2870"/>
                    </a:lnTo>
                    <a:lnTo>
                      <a:pt x="6132" y="310"/>
                    </a:lnTo>
                    <a:lnTo>
                      <a:pt x="8704" y="310"/>
                    </a:lnTo>
                    <a:lnTo>
                      <a:pt x="8704" y="763"/>
                    </a:lnTo>
                    <a:cubicBezTo>
                      <a:pt x="8704" y="846"/>
                      <a:pt x="8776" y="929"/>
                      <a:pt x="8871" y="929"/>
                    </a:cubicBezTo>
                    <a:cubicBezTo>
                      <a:pt x="8954" y="929"/>
                      <a:pt x="9026" y="846"/>
                      <a:pt x="9026" y="763"/>
                    </a:cubicBezTo>
                    <a:lnTo>
                      <a:pt x="9026" y="167"/>
                    </a:lnTo>
                    <a:cubicBezTo>
                      <a:pt x="9026" y="72"/>
                      <a:pt x="8954" y="1"/>
                      <a:pt x="887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2" name="Google Shape;10564;p81">
                <a:extLst>
                  <a:ext uri="{FF2B5EF4-FFF2-40B4-BE49-F238E27FC236}">
                    <a16:creationId xmlns:a16="http://schemas.microsoft.com/office/drawing/2014/main" id="{1CBB0FAE-715F-B774-3B83-1334C142BB36}"/>
                  </a:ext>
                </a:extLst>
              </p:cNvPr>
              <p:cNvSpPr/>
              <p:nvPr/>
            </p:nvSpPr>
            <p:spPr>
              <a:xfrm>
                <a:off x="5377363" y="4576542"/>
                <a:ext cx="62191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322" extrusionOk="0">
                    <a:moveTo>
                      <a:pt x="168" y="0"/>
                    </a:moveTo>
                    <a:cubicBezTo>
                      <a:pt x="84" y="0"/>
                      <a:pt x="1" y="72"/>
                      <a:pt x="1" y="167"/>
                    </a:cubicBezTo>
                    <a:cubicBezTo>
                      <a:pt x="1" y="250"/>
                      <a:pt x="84" y="322"/>
                      <a:pt x="168" y="322"/>
                    </a:cubicBezTo>
                    <a:lnTo>
                      <a:pt x="1787" y="322"/>
                    </a:lnTo>
                    <a:cubicBezTo>
                      <a:pt x="1882" y="322"/>
                      <a:pt x="1953" y="250"/>
                      <a:pt x="1953" y="167"/>
                    </a:cubicBezTo>
                    <a:cubicBezTo>
                      <a:pt x="1953" y="72"/>
                      <a:pt x="1882" y="0"/>
                      <a:pt x="17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10565;p81">
                <a:extLst>
                  <a:ext uri="{FF2B5EF4-FFF2-40B4-BE49-F238E27FC236}">
                    <a16:creationId xmlns:a16="http://schemas.microsoft.com/office/drawing/2014/main" id="{11134F00-881E-B296-05A4-F4F91A4D26EA}"/>
                  </a:ext>
                </a:extLst>
              </p:cNvPr>
              <p:cNvSpPr/>
              <p:nvPr/>
            </p:nvSpPr>
            <p:spPr>
              <a:xfrm>
                <a:off x="5470203" y="4494109"/>
                <a:ext cx="62191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334" extrusionOk="0">
                    <a:moveTo>
                      <a:pt x="168" y="0"/>
                    </a:moveTo>
                    <a:cubicBezTo>
                      <a:pt x="84" y="0"/>
                      <a:pt x="1" y="84"/>
                      <a:pt x="1" y="167"/>
                    </a:cubicBezTo>
                    <a:cubicBezTo>
                      <a:pt x="1" y="262"/>
                      <a:pt x="84" y="334"/>
                      <a:pt x="168" y="334"/>
                    </a:cubicBezTo>
                    <a:lnTo>
                      <a:pt x="1787" y="334"/>
                    </a:lnTo>
                    <a:cubicBezTo>
                      <a:pt x="1882" y="334"/>
                      <a:pt x="1954" y="262"/>
                      <a:pt x="1954" y="167"/>
                    </a:cubicBezTo>
                    <a:cubicBezTo>
                      <a:pt x="1954" y="84"/>
                      <a:pt x="1882" y="0"/>
                      <a:pt x="17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10566;p81">
                <a:extLst>
                  <a:ext uri="{FF2B5EF4-FFF2-40B4-BE49-F238E27FC236}">
                    <a16:creationId xmlns:a16="http://schemas.microsoft.com/office/drawing/2014/main" id="{E6DCFB42-4438-7F5B-46B0-372D3F316150}"/>
                  </a:ext>
                </a:extLst>
              </p:cNvPr>
              <p:cNvSpPr/>
              <p:nvPr/>
            </p:nvSpPr>
            <p:spPr>
              <a:xfrm>
                <a:off x="5560624" y="4410850"/>
                <a:ext cx="62159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323" extrusionOk="0">
                    <a:moveTo>
                      <a:pt x="167" y="1"/>
                    </a:moveTo>
                    <a:cubicBezTo>
                      <a:pt x="71" y="1"/>
                      <a:pt x="0" y="72"/>
                      <a:pt x="0" y="167"/>
                    </a:cubicBezTo>
                    <a:cubicBezTo>
                      <a:pt x="0" y="251"/>
                      <a:pt x="71" y="322"/>
                      <a:pt x="167" y="322"/>
                    </a:cubicBezTo>
                    <a:lnTo>
                      <a:pt x="1786" y="322"/>
                    </a:lnTo>
                    <a:cubicBezTo>
                      <a:pt x="1881" y="322"/>
                      <a:pt x="1953" y="251"/>
                      <a:pt x="1953" y="167"/>
                    </a:cubicBezTo>
                    <a:cubicBezTo>
                      <a:pt x="1953" y="72"/>
                      <a:pt x="1881" y="1"/>
                      <a:pt x="1786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10567;p81">
                <a:extLst>
                  <a:ext uri="{FF2B5EF4-FFF2-40B4-BE49-F238E27FC236}">
                    <a16:creationId xmlns:a16="http://schemas.microsoft.com/office/drawing/2014/main" id="{D9E72A7B-32FF-1948-C75B-E920ADA50012}"/>
                  </a:ext>
                </a:extLst>
              </p:cNvPr>
              <p:cNvSpPr/>
              <p:nvPr/>
            </p:nvSpPr>
            <p:spPr>
              <a:xfrm>
                <a:off x="5358043" y="4297637"/>
                <a:ext cx="238388" cy="237624"/>
              </a:xfrm>
              <a:custGeom>
                <a:avLst/>
                <a:gdLst/>
                <a:ahLst/>
                <a:cxnLst/>
                <a:rect l="l" t="t" r="r" b="b"/>
                <a:pathLst>
                  <a:path w="7490" h="7466" extrusionOk="0">
                    <a:moveTo>
                      <a:pt x="6061" y="0"/>
                    </a:moveTo>
                    <a:cubicBezTo>
                      <a:pt x="5966" y="0"/>
                      <a:pt x="5894" y="72"/>
                      <a:pt x="5894" y="155"/>
                    </a:cubicBezTo>
                    <a:cubicBezTo>
                      <a:pt x="5894" y="250"/>
                      <a:pt x="5966" y="322"/>
                      <a:pt x="6061" y="322"/>
                    </a:cubicBezTo>
                    <a:lnTo>
                      <a:pt x="6942" y="322"/>
                    </a:lnTo>
                    <a:lnTo>
                      <a:pt x="60" y="7204"/>
                    </a:lnTo>
                    <a:cubicBezTo>
                      <a:pt x="1" y="7263"/>
                      <a:pt x="1" y="7358"/>
                      <a:pt x="60" y="7418"/>
                    </a:cubicBezTo>
                    <a:cubicBezTo>
                      <a:pt x="72" y="7454"/>
                      <a:pt x="120" y="7466"/>
                      <a:pt x="167" y="7466"/>
                    </a:cubicBezTo>
                    <a:cubicBezTo>
                      <a:pt x="215" y="7466"/>
                      <a:pt x="251" y="7454"/>
                      <a:pt x="286" y="7418"/>
                    </a:cubicBezTo>
                    <a:lnTo>
                      <a:pt x="7156" y="548"/>
                    </a:lnTo>
                    <a:lnTo>
                      <a:pt x="7156" y="1429"/>
                    </a:lnTo>
                    <a:cubicBezTo>
                      <a:pt x="7156" y="1512"/>
                      <a:pt x="7240" y="1584"/>
                      <a:pt x="7323" y="1584"/>
                    </a:cubicBezTo>
                    <a:cubicBezTo>
                      <a:pt x="7406" y="1584"/>
                      <a:pt x="7490" y="1512"/>
                      <a:pt x="7490" y="1429"/>
                    </a:cubicBezTo>
                    <a:lnTo>
                      <a:pt x="7490" y="155"/>
                    </a:lnTo>
                    <a:cubicBezTo>
                      <a:pt x="7490" y="72"/>
                      <a:pt x="7406" y="0"/>
                      <a:pt x="73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68" name="Google Shape;10598;p81">
              <a:extLst>
                <a:ext uri="{FF2B5EF4-FFF2-40B4-BE49-F238E27FC236}">
                  <a16:creationId xmlns:a16="http://schemas.microsoft.com/office/drawing/2014/main" id="{8E19E47C-A695-F7ED-B50A-F1EC34F75792}"/>
                </a:ext>
              </a:extLst>
            </p:cNvPr>
            <p:cNvSpPr/>
            <p:nvPr/>
          </p:nvSpPr>
          <p:spPr>
            <a:xfrm>
              <a:off x="4398238" y="3732296"/>
              <a:ext cx="347524" cy="289917"/>
            </a:xfrm>
            <a:custGeom>
              <a:avLst/>
              <a:gdLst/>
              <a:ahLst/>
              <a:cxnLst/>
              <a:rect l="l" t="t" r="r" b="b"/>
              <a:pathLst>
                <a:path w="10919" h="9109" extrusionOk="0">
                  <a:moveTo>
                    <a:pt x="2917" y="310"/>
                  </a:moveTo>
                  <a:cubicBezTo>
                    <a:pt x="3119" y="310"/>
                    <a:pt x="3286" y="476"/>
                    <a:pt x="3286" y="679"/>
                  </a:cubicBezTo>
                  <a:lnTo>
                    <a:pt x="3286" y="1036"/>
                  </a:lnTo>
                  <a:cubicBezTo>
                    <a:pt x="3250" y="1322"/>
                    <a:pt x="3012" y="1560"/>
                    <a:pt x="2715" y="1560"/>
                  </a:cubicBezTo>
                  <a:cubicBezTo>
                    <a:pt x="2417" y="1560"/>
                    <a:pt x="2179" y="1322"/>
                    <a:pt x="2179" y="1024"/>
                  </a:cubicBezTo>
                  <a:lnTo>
                    <a:pt x="2179" y="679"/>
                  </a:lnTo>
                  <a:cubicBezTo>
                    <a:pt x="2179" y="476"/>
                    <a:pt x="2346" y="310"/>
                    <a:pt x="2560" y="310"/>
                  </a:cubicBezTo>
                  <a:close/>
                  <a:moveTo>
                    <a:pt x="5715" y="310"/>
                  </a:moveTo>
                  <a:cubicBezTo>
                    <a:pt x="5917" y="310"/>
                    <a:pt x="6084" y="476"/>
                    <a:pt x="6084" y="679"/>
                  </a:cubicBezTo>
                  <a:lnTo>
                    <a:pt x="6084" y="1036"/>
                  </a:lnTo>
                  <a:cubicBezTo>
                    <a:pt x="6048" y="1322"/>
                    <a:pt x="5810" y="1560"/>
                    <a:pt x="5513" y="1560"/>
                  </a:cubicBezTo>
                  <a:cubicBezTo>
                    <a:pt x="5215" y="1560"/>
                    <a:pt x="4977" y="1322"/>
                    <a:pt x="4977" y="1024"/>
                  </a:cubicBezTo>
                  <a:lnTo>
                    <a:pt x="4977" y="679"/>
                  </a:lnTo>
                  <a:cubicBezTo>
                    <a:pt x="4977" y="476"/>
                    <a:pt x="5144" y="310"/>
                    <a:pt x="5358" y="310"/>
                  </a:cubicBezTo>
                  <a:close/>
                  <a:moveTo>
                    <a:pt x="8513" y="310"/>
                  </a:moveTo>
                  <a:cubicBezTo>
                    <a:pt x="8715" y="310"/>
                    <a:pt x="8882" y="476"/>
                    <a:pt x="8882" y="679"/>
                  </a:cubicBezTo>
                  <a:lnTo>
                    <a:pt x="8882" y="1036"/>
                  </a:lnTo>
                  <a:cubicBezTo>
                    <a:pt x="8846" y="1322"/>
                    <a:pt x="8608" y="1560"/>
                    <a:pt x="8311" y="1560"/>
                  </a:cubicBezTo>
                  <a:cubicBezTo>
                    <a:pt x="8013" y="1560"/>
                    <a:pt x="7775" y="1322"/>
                    <a:pt x="7775" y="1024"/>
                  </a:cubicBezTo>
                  <a:lnTo>
                    <a:pt x="7775" y="679"/>
                  </a:lnTo>
                  <a:cubicBezTo>
                    <a:pt x="7775" y="476"/>
                    <a:pt x="7941" y="310"/>
                    <a:pt x="8156" y="310"/>
                  </a:cubicBezTo>
                  <a:close/>
                  <a:moveTo>
                    <a:pt x="2893" y="1881"/>
                  </a:moveTo>
                  <a:lnTo>
                    <a:pt x="2893" y="1977"/>
                  </a:lnTo>
                  <a:cubicBezTo>
                    <a:pt x="2893" y="2036"/>
                    <a:pt x="2905" y="2096"/>
                    <a:pt x="2941" y="2143"/>
                  </a:cubicBezTo>
                  <a:lnTo>
                    <a:pt x="2715" y="2358"/>
                  </a:lnTo>
                  <a:lnTo>
                    <a:pt x="2691" y="2358"/>
                  </a:lnTo>
                  <a:lnTo>
                    <a:pt x="2465" y="2143"/>
                  </a:lnTo>
                  <a:cubicBezTo>
                    <a:pt x="2500" y="2096"/>
                    <a:pt x="2512" y="2036"/>
                    <a:pt x="2512" y="1977"/>
                  </a:cubicBezTo>
                  <a:lnTo>
                    <a:pt x="2512" y="1881"/>
                  </a:lnTo>
                  <a:close/>
                  <a:moveTo>
                    <a:pt x="5715" y="1881"/>
                  </a:moveTo>
                  <a:lnTo>
                    <a:pt x="5715" y="1977"/>
                  </a:lnTo>
                  <a:cubicBezTo>
                    <a:pt x="5715" y="2036"/>
                    <a:pt x="5727" y="2096"/>
                    <a:pt x="5751" y="2143"/>
                  </a:cubicBezTo>
                  <a:lnTo>
                    <a:pt x="5536" y="2358"/>
                  </a:lnTo>
                  <a:lnTo>
                    <a:pt x="5501" y="2358"/>
                  </a:lnTo>
                  <a:lnTo>
                    <a:pt x="5274" y="2143"/>
                  </a:lnTo>
                  <a:cubicBezTo>
                    <a:pt x="5310" y="2096"/>
                    <a:pt x="5322" y="2036"/>
                    <a:pt x="5322" y="1977"/>
                  </a:cubicBezTo>
                  <a:lnTo>
                    <a:pt x="5322" y="1881"/>
                  </a:lnTo>
                  <a:close/>
                  <a:moveTo>
                    <a:pt x="8501" y="1881"/>
                  </a:moveTo>
                  <a:lnTo>
                    <a:pt x="8501" y="1977"/>
                  </a:lnTo>
                  <a:cubicBezTo>
                    <a:pt x="8501" y="2036"/>
                    <a:pt x="8525" y="2096"/>
                    <a:pt x="8549" y="2143"/>
                  </a:cubicBezTo>
                  <a:lnTo>
                    <a:pt x="8334" y="2358"/>
                  </a:lnTo>
                  <a:lnTo>
                    <a:pt x="8299" y="2358"/>
                  </a:lnTo>
                  <a:lnTo>
                    <a:pt x="8072" y="2143"/>
                  </a:lnTo>
                  <a:cubicBezTo>
                    <a:pt x="8108" y="2096"/>
                    <a:pt x="8120" y="2036"/>
                    <a:pt x="8120" y="1977"/>
                  </a:cubicBezTo>
                  <a:lnTo>
                    <a:pt x="8120" y="1881"/>
                  </a:lnTo>
                  <a:close/>
                  <a:moveTo>
                    <a:pt x="9906" y="3286"/>
                  </a:moveTo>
                  <a:cubicBezTo>
                    <a:pt x="10120" y="3286"/>
                    <a:pt x="10275" y="3453"/>
                    <a:pt x="10275" y="3655"/>
                  </a:cubicBezTo>
                  <a:lnTo>
                    <a:pt x="10275" y="4012"/>
                  </a:lnTo>
                  <a:cubicBezTo>
                    <a:pt x="10263" y="4298"/>
                    <a:pt x="10013" y="4536"/>
                    <a:pt x="9716" y="4536"/>
                  </a:cubicBezTo>
                  <a:cubicBezTo>
                    <a:pt x="9418" y="4536"/>
                    <a:pt x="9180" y="4298"/>
                    <a:pt x="9180" y="4001"/>
                  </a:cubicBezTo>
                  <a:lnTo>
                    <a:pt x="9180" y="3655"/>
                  </a:lnTo>
                  <a:cubicBezTo>
                    <a:pt x="9180" y="3453"/>
                    <a:pt x="9346" y="3286"/>
                    <a:pt x="9549" y="3286"/>
                  </a:cubicBezTo>
                  <a:close/>
                  <a:moveTo>
                    <a:pt x="1512" y="3286"/>
                  </a:moveTo>
                  <a:cubicBezTo>
                    <a:pt x="1691" y="3286"/>
                    <a:pt x="1857" y="3453"/>
                    <a:pt x="1857" y="3655"/>
                  </a:cubicBezTo>
                  <a:lnTo>
                    <a:pt x="1857" y="4012"/>
                  </a:lnTo>
                  <a:cubicBezTo>
                    <a:pt x="1857" y="4310"/>
                    <a:pt x="1619" y="4548"/>
                    <a:pt x="1322" y="4548"/>
                  </a:cubicBezTo>
                  <a:cubicBezTo>
                    <a:pt x="1024" y="4548"/>
                    <a:pt x="786" y="4310"/>
                    <a:pt x="786" y="4012"/>
                  </a:cubicBezTo>
                  <a:lnTo>
                    <a:pt x="786" y="3655"/>
                  </a:lnTo>
                  <a:cubicBezTo>
                    <a:pt x="786" y="3453"/>
                    <a:pt x="953" y="3286"/>
                    <a:pt x="1155" y="3286"/>
                  </a:cubicBezTo>
                  <a:close/>
                  <a:moveTo>
                    <a:pt x="4310" y="3286"/>
                  </a:moveTo>
                  <a:cubicBezTo>
                    <a:pt x="4489" y="3286"/>
                    <a:pt x="4655" y="3453"/>
                    <a:pt x="4655" y="3655"/>
                  </a:cubicBezTo>
                  <a:lnTo>
                    <a:pt x="4655" y="4012"/>
                  </a:lnTo>
                  <a:cubicBezTo>
                    <a:pt x="4655" y="4310"/>
                    <a:pt x="4417" y="4548"/>
                    <a:pt x="4120" y="4548"/>
                  </a:cubicBezTo>
                  <a:cubicBezTo>
                    <a:pt x="3822" y="4548"/>
                    <a:pt x="3584" y="4310"/>
                    <a:pt x="3584" y="4012"/>
                  </a:cubicBezTo>
                  <a:lnTo>
                    <a:pt x="3584" y="3655"/>
                  </a:lnTo>
                  <a:cubicBezTo>
                    <a:pt x="3584" y="3453"/>
                    <a:pt x="3750" y="3286"/>
                    <a:pt x="3953" y="3286"/>
                  </a:cubicBezTo>
                  <a:close/>
                  <a:moveTo>
                    <a:pt x="7108" y="3286"/>
                  </a:moveTo>
                  <a:cubicBezTo>
                    <a:pt x="7287" y="3286"/>
                    <a:pt x="7453" y="3453"/>
                    <a:pt x="7453" y="3655"/>
                  </a:cubicBezTo>
                  <a:lnTo>
                    <a:pt x="7453" y="4012"/>
                  </a:lnTo>
                  <a:cubicBezTo>
                    <a:pt x="7453" y="4310"/>
                    <a:pt x="7215" y="4548"/>
                    <a:pt x="6918" y="4548"/>
                  </a:cubicBezTo>
                  <a:cubicBezTo>
                    <a:pt x="6620" y="4548"/>
                    <a:pt x="6382" y="4310"/>
                    <a:pt x="6382" y="4012"/>
                  </a:cubicBezTo>
                  <a:lnTo>
                    <a:pt x="6382" y="3655"/>
                  </a:lnTo>
                  <a:cubicBezTo>
                    <a:pt x="6382" y="3453"/>
                    <a:pt x="6548" y="3286"/>
                    <a:pt x="6751" y="3286"/>
                  </a:cubicBezTo>
                  <a:close/>
                  <a:moveTo>
                    <a:pt x="1500" y="4858"/>
                  </a:moveTo>
                  <a:lnTo>
                    <a:pt x="1500" y="4953"/>
                  </a:lnTo>
                  <a:cubicBezTo>
                    <a:pt x="1500" y="5013"/>
                    <a:pt x="1512" y="5072"/>
                    <a:pt x="1548" y="5120"/>
                  </a:cubicBezTo>
                  <a:lnTo>
                    <a:pt x="1322" y="5334"/>
                  </a:lnTo>
                  <a:lnTo>
                    <a:pt x="1286" y="5334"/>
                  </a:lnTo>
                  <a:lnTo>
                    <a:pt x="1072" y="5120"/>
                  </a:lnTo>
                  <a:cubicBezTo>
                    <a:pt x="1095" y="5072"/>
                    <a:pt x="1107" y="5013"/>
                    <a:pt x="1107" y="4953"/>
                  </a:cubicBezTo>
                  <a:lnTo>
                    <a:pt x="1107" y="4858"/>
                  </a:lnTo>
                  <a:close/>
                  <a:moveTo>
                    <a:pt x="4298" y="4858"/>
                  </a:moveTo>
                  <a:lnTo>
                    <a:pt x="4298" y="4953"/>
                  </a:lnTo>
                  <a:cubicBezTo>
                    <a:pt x="4298" y="5013"/>
                    <a:pt x="4310" y="5072"/>
                    <a:pt x="4334" y="5120"/>
                  </a:cubicBezTo>
                  <a:lnTo>
                    <a:pt x="4120" y="5334"/>
                  </a:lnTo>
                  <a:lnTo>
                    <a:pt x="4084" y="5334"/>
                  </a:lnTo>
                  <a:lnTo>
                    <a:pt x="3870" y="5120"/>
                  </a:lnTo>
                  <a:cubicBezTo>
                    <a:pt x="3893" y="5072"/>
                    <a:pt x="3905" y="5013"/>
                    <a:pt x="3905" y="4953"/>
                  </a:cubicBezTo>
                  <a:lnTo>
                    <a:pt x="3905" y="4858"/>
                  </a:lnTo>
                  <a:close/>
                  <a:moveTo>
                    <a:pt x="7108" y="4858"/>
                  </a:moveTo>
                  <a:lnTo>
                    <a:pt x="7108" y="4953"/>
                  </a:lnTo>
                  <a:cubicBezTo>
                    <a:pt x="7108" y="5013"/>
                    <a:pt x="7120" y="5072"/>
                    <a:pt x="7156" y="5120"/>
                  </a:cubicBezTo>
                  <a:lnTo>
                    <a:pt x="6929" y="5334"/>
                  </a:lnTo>
                  <a:lnTo>
                    <a:pt x="6906" y="5334"/>
                  </a:lnTo>
                  <a:lnTo>
                    <a:pt x="6679" y="5120"/>
                  </a:lnTo>
                  <a:cubicBezTo>
                    <a:pt x="6703" y="5072"/>
                    <a:pt x="6715" y="5013"/>
                    <a:pt x="6715" y="4953"/>
                  </a:cubicBezTo>
                  <a:lnTo>
                    <a:pt x="6715" y="4858"/>
                  </a:lnTo>
                  <a:close/>
                  <a:moveTo>
                    <a:pt x="9906" y="4858"/>
                  </a:moveTo>
                  <a:lnTo>
                    <a:pt x="9906" y="4953"/>
                  </a:lnTo>
                  <a:cubicBezTo>
                    <a:pt x="9906" y="5013"/>
                    <a:pt x="9918" y="5072"/>
                    <a:pt x="9954" y="5120"/>
                  </a:cubicBezTo>
                  <a:lnTo>
                    <a:pt x="9727" y="5334"/>
                  </a:lnTo>
                  <a:lnTo>
                    <a:pt x="9704" y="5334"/>
                  </a:lnTo>
                  <a:lnTo>
                    <a:pt x="9477" y="5120"/>
                  </a:lnTo>
                  <a:cubicBezTo>
                    <a:pt x="9501" y="5072"/>
                    <a:pt x="9525" y="5013"/>
                    <a:pt x="9525" y="4953"/>
                  </a:cubicBezTo>
                  <a:lnTo>
                    <a:pt x="9525" y="4858"/>
                  </a:lnTo>
                  <a:close/>
                  <a:moveTo>
                    <a:pt x="2453" y="0"/>
                  </a:moveTo>
                  <a:cubicBezTo>
                    <a:pt x="2084" y="0"/>
                    <a:pt x="1762" y="310"/>
                    <a:pt x="1762" y="679"/>
                  </a:cubicBezTo>
                  <a:lnTo>
                    <a:pt x="1762" y="1036"/>
                  </a:lnTo>
                  <a:cubicBezTo>
                    <a:pt x="1762" y="1322"/>
                    <a:pt x="1905" y="1572"/>
                    <a:pt x="2119" y="1726"/>
                  </a:cubicBezTo>
                  <a:lnTo>
                    <a:pt x="2119" y="1977"/>
                  </a:lnTo>
                  <a:cubicBezTo>
                    <a:pt x="2119" y="1977"/>
                    <a:pt x="2119" y="1988"/>
                    <a:pt x="2107" y="1988"/>
                  </a:cubicBezTo>
                  <a:lnTo>
                    <a:pt x="1691" y="2203"/>
                  </a:lnTo>
                  <a:cubicBezTo>
                    <a:pt x="1512" y="2286"/>
                    <a:pt x="1405" y="2465"/>
                    <a:pt x="1405" y="2655"/>
                  </a:cubicBezTo>
                  <a:lnTo>
                    <a:pt x="1405" y="2989"/>
                  </a:lnTo>
                  <a:lnTo>
                    <a:pt x="1036" y="2989"/>
                  </a:lnTo>
                  <a:cubicBezTo>
                    <a:pt x="667" y="2989"/>
                    <a:pt x="357" y="3298"/>
                    <a:pt x="357" y="3667"/>
                  </a:cubicBezTo>
                  <a:lnTo>
                    <a:pt x="357" y="4024"/>
                  </a:lnTo>
                  <a:cubicBezTo>
                    <a:pt x="357" y="4310"/>
                    <a:pt x="488" y="4560"/>
                    <a:pt x="714" y="4715"/>
                  </a:cubicBezTo>
                  <a:lnTo>
                    <a:pt x="714" y="4965"/>
                  </a:lnTo>
                  <a:cubicBezTo>
                    <a:pt x="714" y="4965"/>
                    <a:pt x="714" y="4977"/>
                    <a:pt x="691" y="4977"/>
                  </a:cubicBezTo>
                  <a:lnTo>
                    <a:pt x="274" y="5191"/>
                  </a:lnTo>
                  <a:cubicBezTo>
                    <a:pt x="95" y="5275"/>
                    <a:pt x="0" y="5453"/>
                    <a:pt x="0" y="5656"/>
                  </a:cubicBezTo>
                  <a:lnTo>
                    <a:pt x="0" y="7382"/>
                  </a:lnTo>
                  <a:cubicBezTo>
                    <a:pt x="0" y="7513"/>
                    <a:pt x="36" y="7644"/>
                    <a:pt x="119" y="7751"/>
                  </a:cubicBezTo>
                  <a:lnTo>
                    <a:pt x="298" y="8013"/>
                  </a:lnTo>
                  <a:cubicBezTo>
                    <a:pt x="333" y="8073"/>
                    <a:pt x="357" y="8156"/>
                    <a:pt x="357" y="8227"/>
                  </a:cubicBezTo>
                  <a:lnTo>
                    <a:pt x="357" y="8942"/>
                  </a:lnTo>
                  <a:cubicBezTo>
                    <a:pt x="357" y="9025"/>
                    <a:pt x="429" y="9108"/>
                    <a:pt x="512" y="9108"/>
                  </a:cubicBezTo>
                  <a:cubicBezTo>
                    <a:pt x="607" y="9108"/>
                    <a:pt x="679" y="9025"/>
                    <a:pt x="679" y="8942"/>
                  </a:cubicBezTo>
                  <a:lnTo>
                    <a:pt x="679" y="8227"/>
                  </a:lnTo>
                  <a:cubicBezTo>
                    <a:pt x="679" y="8096"/>
                    <a:pt x="631" y="7953"/>
                    <a:pt x="560" y="7858"/>
                  </a:cubicBezTo>
                  <a:lnTo>
                    <a:pt x="381" y="7584"/>
                  </a:lnTo>
                  <a:cubicBezTo>
                    <a:pt x="333" y="7525"/>
                    <a:pt x="321" y="7453"/>
                    <a:pt x="321" y="7382"/>
                  </a:cubicBezTo>
                  <a:lnTo>
                    <a:pt x="321" y="5656"/>
                  </a:lnTo>
                  <a:cubicBezTo>
                    <a:pt x="321" y="5572"/>
                    <a:pt x="369" y="5513"/>
                    <a:pt x="429" y="5477"/>
                  </a:cubicBezTo>
                  <a:lnTo>
                    <a:pt x="714" y="5322"/>
                  </a:lnTo>
                  <a:lnTo>
                    <a:pt x="976" y="5596"/>
                  </a:lnTo>
                  <a:cubicBezTo>
                    <a:pt x="1036" y="5656"/>
                    <a:pt x="1131" y="5691"/>
                    <a:pt x="1214" y="5691"/>
                  </a:cubicBezTo>
                  <a:cubicBezTo>
                    <a:pt x="1310" y="5691"/>
                    <a:pt x="1381" y="5667"/>
                    <a:pt x="1453" y="5596"/>
                  </a:cubicBezTo>
                  <a:lnTo>
                    <a:pt x="1726" y="5322"/>
                  </a:lnTo>
                  <a:lnTo>
                    <a:pt x="2000" y="5477"/>
                  </a:lnTo>
                  <a:cubicBezTo>
                    <a:pt x="2060" y="5501"/>
                    <a:pt x="2107" y="5572"/>
                    <a:pt x="2107" y="5656"/>
                  </a:cubicBezTo>
                  <a:lnTo>
                    <a:pt x="2107" y="7382"/>
                  </a:lnTo>
                  <a:cubicBezTo>
                    <a:pt x="2107" y="7453"/>
                    <a:pt x="2096" y="7525"/>
                    <a:pt x="2048" y="7584"/>
                  </a:cubicBezTo>
                  <a:lnTo>
                    <a:pt x="1869" y="7858"/>
                  </a:lnTo>
                  <a:cubicBezTo>
                    <a:pt x="1798" y="7977"/>
                    <a:pt x="1750" y="8096"/>
                    <a:pt x="1750" y="8227"/>
                  </a:cubicBezTo>
                  <a:lnTo>
                    <a:pt x="1750" y="8942"/>
                  </a:lnTo>
                  <a:cubicBezTo>
                    <a:pt x="1750" y="9025"/>
                    <a:pt x="1822" y="9108"/>
                    <a:pt x="1917" y="9108"/>
                  </a:cubicBezTo>
                  <a:cubicBezTo>
                    <a:pt x="2000" y="9108"/>
                    <a:pt x="2084" y="9025"/>
                    <a:pt x="2084" y="8942"/>
                  </a:cubicBezTo>
                  <a:lnTo>
                    <a:pt x="2084" y="8227"/>
                  </a:lnTo>
                  <a:cubicBezTo>
                    <a:pt x="2084" y="8156"/>
                    <a:pt x="2096" y="8073"/>
                    <a:pt x="2143" y="8013"/>
                  </a:cubicBezTo>
                  <a:lnTo>
                    <a:pt x="2322" y="7751"/>
                  </a:lnTo>
                  <a:cubicBezTo>
                    <a:pt x="2393" y="7632"/>
                    <a:pt x="2441" y="7513"/>
                    <a:pt x="2441" y="7382"/>
                  </a:cubicBezTo>
                  <a:lnTo>
                    <a:pt x="2441" y="5656"/>
                  </a:lnTo>
                  <a:cubicBezTo>
                    <a:pt x="2441" y="5453"/>
                    <a:pt x="2334" y="5275"/>
                    <a:pt x="2155" y="5191"/>
                  </a:cubicBezTo>
                  <a:lnTo>
                    <a:pt x="1738" y="4977"/>
                  </a:lnTo>
                  <a:lnTo>
                    <a:pt x="1726" y="4965"/>
                  </a:lnTo>
                  <a:lnTo>
                    <a:pt x="1726" y="4703"/>
                  </a:lnTo>
                  <a:cubicBezTo>
                    <a:pt x="1929" y="4536"/>
                    <a:pt x="2084" y="4298"/>
                    <a:pt x="2084" y="4012"/>
                  </a:cubicBezTo>
                  <a:lnTo>
                    <a:pt x="2084" y="3655"/>
                  </a:lnTo>
                  <a:cubicBezTo>
                    <a:pt x="2084" y="3405"/>
                    <a:pt x="1929" y="3179"/>
                    <a:pt x="1726" y="3060"/>
                  </a:cubicBezTo>
                  <a:lnTo>
                    <a:pt x="1726" y="2643"/>
                  </a:lnTo>
                  <a:cubicBezTo>
                    <a:pt x="1726" y="2572"/>
                    <a:pt x="1762" y="2512"/>
                    <a:pt x="1822" y="2465"/>
                  </a:cubicBezTo>
                  <a:lnTo>
                    <a:pt x="2107" y="2322"/>
                  </a:lnTo>
                  <a:lnTo>
                    <a:pt x="2381" y="2584"/>
                  </a:lnTo>
                  <a:cubicBezTo>
                    <a:pt x="2441" y="2643"/>
                    <a:pt x="2524" y="2691"/>
                    <a:pt x="2619" y="2691"/>
                  </a:cubicBezTo>
                  <a:cubicBezTo>
                    <a:pt x="2703" y="2691"/>
                    <a:pt x="2774" y="2655"/>
                    <a:pt x="2858" y="2584"/>
                  </a:cubicBezTo>
                  <a:lnTo>
                    <a:pt x="3119" y="2322"/>
                  </a:lnTo>
                  <a:lnTo>
                    <a:pt x="3405" y="2465"/>
                  </a:lnTo>
                  <a:cubicBezTo>
                    <a:pt x="3465" y="2500"/>
                    <a:pt x="3512" y="2572"/>
                    <a:pt x="3512" y="2643"/>
                  </a:cubicBezTo>
                  <a:lnTo>
                    <a:pt x="3512" y="3060"/>
                  </a:lnTo>
                  <a:cubicBezTo>
                    <a:pt x="3298" y="3179"/>
                    <a:pt x="3155" y="3405"/>
                    <a:pt x="3155" y="3655"/>
                  </a:cubicBezTo>
                  <a:lnTo>
                    <a:pt x="3155" y="4012"/>
                  </a:lnTo>
                  <a:cubicBezTo>
                    <a:pt x="3155" y="4298"/>
                    <a:pt x="3286" y="4548"/>
                    <a:pt x="3512" y="4703"/>
                  </a:cubicBezTo>
                  <a:lnTo>
                    <a:pt x="3512" y="4953"/>
                  </a:lnTo>
                  <a:cubicBezTo>
                    <a:pt x="3512" y="4953"/>
                    <a:pt x="3512" y="4965"/>
                    <a:pt x="3489" y="4965"/>
                  </a:cubicBezTo>
                  <a:lnTo>
                    <a:pt x="3072" y="5179"/>
                  </a:lnTo>
                  <a:cubicBezTo>
                    <a:pt x="2893" y="5263"/>
                    <a:pt x="2798" y="5441"/>
                    <a:pt x="2798" y="5632"/>
                  </a:cubicBezTo>
                  <a:lnTo>
                    <a:pt x="2798" y="7358"/>
                  </a:lnTo>
                  <a:cubicBezTo>
                    <a:pt x="2798" y="7501"/>
                    <a:pt x="2834" y="7632"/>
                    <a:pt x="2917" y="7739"/>
                  </a:cubicBezTo>
                  <a:lnTo>
                    <a:pt x="3096" y="8001"/>
                  </a:lnTo>
                  <a:cubicBezTo>
                    <a:pt x="3131" y="8061"/>
                    <a:pt x="3155" y="8132"/>
                    <a:pt x="3155" y="8215"/>
                  </a:cubicBezTo>
                  <a:lnTo>
                    <a:pt x="3155" y="8930"/>
                  </a:lnTo>
                  <a:cubicBezTo>
                    <a:pt x="3155" y="9013"/>
                    <a:pt x="3227" y="9085"/>
                    <a:pt x="3310" y="9085"/>
                  </a:cubicBezTo>
                  <a:cubicBezTo>
                    <a:pt x="3405" y="9085"/>
                    <a:pt x="3477" y="9013"/>
                    <a:pt x="3477" y="8930"/>
                  </a:cubicBezTo>
                  <a:lnTo>
                    <a:pt x="3477" y="8215"/>
                  </a:lnTo>
                  <a:cubicBezTo>
                    <a:pt x="3477" y="8073"/>
                    <a:pt x="3429" y="7942"/>
                    <a:pt x="3358" y="7834"/>
                  </a:cubicBezTo>
                  <a:lnTo>
                    <a:pt x="3179" y="7572"/>
                  </a:lnTo>
                  <a:cubicBezTo>
                    <a:pt x="3131" y="7513"/>
                    <a:pt x="3119" y="7441"/>
                    <a:pt x="3119" y="7358"/>
                  </a:cubicBezTo>
                  <a:lnTo>
                    <a:pt x="3119" y="5632"/>
                  </a:lnTo>
                  <a:cubicBezTo>
                    <a:pt x="3119" y="5560"/>
                    <a:pt x="3167" y="5501"/>
                    <a:pt x="3227" y="5453"/>
                  </a:cubicBezTo>
                  <a:lnTo>
                    <a:pt x="3512" y="5310"/>
                  </a:lnTo>
                  <a:lnTo>
                    <a:pt x="3774" y="5572"/>
                  </a:lnTo>
                  <a:cubicBezTo>
                    <a:pt x="3834" y="5632"/>
                    <a:pt x="3929" y="5679"/>
                    <a:pt x="4012" y="5679"/>
                  </a:cubicBezTo>
                  <a:cubicBezTo>
                    <a:pt x="4108" y="5679"/>
                    <a:pt x="4179" y="5656"/>
                    <a:pt x="4251" y="5572"/>
                  </a:cubicBezTo>
                  <a:lnTo>
                    <a:pt x="4524" y="5310"/>
                  </a:lnTo>
                  <a:lnTo>
                    <a:pt x="4798" y="5453"/>
                  </a:lnTo>
                  <a:cubicBezTo>
                    <a:pt x="4858" y="5489"/>
                    <a:pt x="4905" y="5560"/>
                    <a:pt x="4905" y="5632"/>
                  </a:cubicBezTo>
                  <a:lnTo>
                    <a:pt x="4905" y="7358"/>
                  </a:lnTo>
                  <a:cubicBezTo>
                    <a:pt x="4905" y="7441"/>
                    <a:pt x="4893" y="7513"/>
                    <a:pt x="4846" y="7572"/>
                  </a:cubicBezTo>
                  <a:lnTo>
                    <a:pt x="4667" y="7834"/>
                  </a:lnTo>
                  <a:cubicBezTo>
                    <a:pt x="4596" y="7953"/>
                    <a:pt x="4548" y="8073"/>
                    <a:pt x="4548" y="8215"/>
                  </a:cubicBezTo>
                  <a:lnTo>
                    <a:pt x="4548" y="8930"/>
                  </a:lnTo>
                  <a:cubicBezTo>
                    <a:pt x="4548" y="9013"/>
                    <a:pt x="4620" y="9085"/>
                    <a:pt x="4715" y="9085"/>
                  </a:cubicBezTo>
                  <a:cubicBezTo>
                    <a:pt x="4798" y="9085"/>
                    <a:pt x="4882" y="9013"/>
                    <a:pt x="4882" y="8930"/>
                  </a:cubicBezTo>
                  <a:lnTo>
                    <a:pt x="4882" y="8215"/>
                  </a:lnTo>
                  <a:cubicBezTo>
                    <a:pt x="4882" y="8132"/>
                    <a:pt x="4893" y="8061"/>
                    <a:pt x="4941" y="8001"/>
                  </a:cubicBezTo>
                  <a:lnTo>
                    <a:pt x="5120" y="7739"/>
                  </a:lnTo>
                  <a:cubicBezTo>
                    <a:pt x="5191" y="7620"/>
                    <a:pt x="5239" y="7501"/>
                    <a:pt x="5239" y="7358"/>
                  </a:cubicBezTo>
                  <a:lnTo>
                    <a:pt x="5239" y="5632"/>
                  </a:lnTo>
                  <a:cubicBezTo>
                    <a:pt x="5239" y="5441"/>
                    <a:pt x="5132" y="5263"/>
                    <a:pt x="4953" y="5179"/>
                  </a:cubicBezTo>
                  <a:lnTo>
                    <a:pt x="4536" y="4965"/>
                  </a:lnTo>
                  <a:lnTo>
                    <a:pt x="4524" y="4953"/>
                  </a:lnTo>
                  <a:lnTo>
                    <a:pt x="4524" y="4703"/>
                  </a:lnTo>
                  <a:cubicBezTo>
                    <a:pt x="4727" y="4536"/>
                    <a:pt x="4882" y="4298"/>
                    <a:pt x="4882" y="4012"/>
                  </a:cubicBezTo>
                  <a:lnTo>
                    <a:pt x="4882" y="3655"/>
                  </a:lnTo>
                  <a:cubicBezTo>
                    <a:pt x="4882" y="3405"/>
                    <a:pt x="4727" y="3179"/>
                    <a:pt x="4524" y="3060"/>
                  </a:cubicBezTo>
                  <a:lnTo>
                    <a:pt x="4524" y="2643"/>
                  </a:lnTo>
                  <a:cubicBezTo>
                    <a:pt x="4524" y="2572"/>
                    <a:pt x="4560" y="2512"/>
                    <a:pt x="4620" y="2465"/>
                  </a:cubicBezTo>
                  <a:lnTo>
                    <a:pt x="4905" y="2322"/>
                  </a:lnTo>
                  <a:lnTo>
                    <a:pt x="5179" y="2584"/>
                  </a:lnTo>
                  <a:cubicBezTo>
                    <a:pt x="5239" y="2643"/>
                    <a:pt x="5322" y="2691"/>
                    <a:pt x="5417" y="2691"/>
                  </a:cubicBezTo>
                  <a:cubicBezTo>
                    <a:pt x="5501" y="2691"/>
                    <a:pt x="5572" y="2655"/>
                    <a:pt x="5655" y="2584"/>
                  </a:cubicBezTo>
                  <a:lnTo>
                    <a:pt x="5917" y="2322"/>
                  </a:lnTo>
                  <a:lnTo>
                    <a:pt x="6203" y="2465"/>
                  </a:lnTo>
                  <a:cubicBezTo>
                    <a:pt x="6263" y="2500"/>
                    <a:pt x="6310" y="2572"/>
                    <a:pt x="6310" y="2643"/>
                  </a:cubicBezTo>
                  <a:lnTo>
                    <a:pt x="6310" y="3060"/>
                  </a:lnTo>
                  <a:cubicBezTo>
                    <a:pt x="6096" y="3179"/>
                    <a:pt x="5953" y="3405"/>
                    <a:pt x="5953" y="3655"/>
                  </a:cubicBezTo>
                  <a:lnTo>
                    <a:pt x="5953" y="4012"/>
                  </a:lnTo>
                  <a:cubicBezTo>
                    <a:pt x="5953" y="4298"/>
                    <a:pt x="6084" y="4548"/>
                    <a:pt x="6310" y="4703"/>
                  </a:cubicBezTo>
                  <a:lnTo>
                    <a:pt x="6310" y="4953"/>
                  </a:lnTo>
                  <a:cubicBezTo>
                    <a:pt x="6310" y="4953"/>
                    <a:pt x="6310" y="4965"/>
                    <a:pt x="6287" y="4965"/>
                  </a:cubicBezTo>
                  <a:lnTo>
                    <a:pt x="5870" y="5179"/>
                  </a:lnTo>
                  <a:cubicBezTo>
                    <a:pt x="5691" y="5263"/>
                    <a:pt x="5596" y="5441"/>
                    <a:pt x="5596" y="5632"/>
                  </a:cubicBezTo>
                  <a:lnTo>
                    <a:pt x="5596" y="7358"/>
                  </a:lnTo>
                  <a:cubicBezTo>
                    <a:pt x="5596" y="7501"/>
                    <a:pt x="5632" y="7632"/>
                    <a:pt x="5715" y="7739"/>
                  </a:cubicBezTo>
                  <a:lnTo>
                    <a:pt x="5894" y="8001"/>
                  </a:lnTo>
                  <a:cubicBezTo>
                    <a:pt x="5929" y="8061"/>
                    <a:pt x="5953" y="8132"/>
                    <a:pt x="5953" y="8215"/>
                  </a:cubicBezTo>
                  <a:lnTo>
                    <a:pt x="5953" y="8930"/>
                  </a:lnTo>
                  <a:cubicBezTo>
                    <a:pt x="5953" y="9013"/>
                    <a:pt x="6025" y="9085"/>
                    <a:pt x="6108" y="9085"/>
                  </a:cubicBezTo>
                  <a:cubicBezTo>
                    <a:pt x="6203" y="9085"/>
                    <a:pt x="6275" y="9013"/>
                    <a:pt x="6275" y="8930"/>
                  </a:cubicBezTo>
                  <a:lnTo>
                    <a:pt x="6275" y="8215"/>
                  </a:lnTo>
                  <a:cubicBezTo>
                    <a:pt x="6275" y="8073"/>
                    <a:pt x="6227" y="7942"/>
                    <a:pt x="6156" y="7834"/>
                  </a:cubicBezTo>
                  <a:lnTo>
                    <a:pt x="5977" y="7572"/>
                  </a:lnTo>
                  <a:cubicBezTo>
                    <a:pt x="5929" y="7513"/>
                    <a:pt x="5917" y="7441"/>
                    <a:pt x="5917" y="7358"/>
                  </a:cubicBezTo>
                  <a:lnTo>
                    <a:pt x="5917" y="5632"/>
                  </a:lnTo>
                  <a:cubicBezTo>
                    <a:pt x="5917" y="5560"/>
                    <a:pt x="5965" y="5501"/>
                    <a:pt x="6025" y="5453"/>
                  </a:cubicBezTo>
                  <a:lnTo>
                    <a:pt x="6310" y="5310"/>
                  </a:lnTo>
                  <a:lnTo>
                    <a:pt x="6572" y="5572"/>
                  </a:lnTo>
                  <a:cubicBezTo>
                    <a:pt x="6632" y="5632"/>
                    <a:pt x="6727" y="5679"/>
                    <a:pt x="6810" y="5679"/>
                  </a:cubicBezTo>
                  <a:cubicBezTo>
                    <a:pt x="6906" y="5679"/>
                    <a:pt x="6977" y="5656"/>
                    <a:pt x="7049" y="5572"/>
                  </a:cubicBezTo>
                  <a:lnTo>
                    <a:pt x="7322" y="5310"/>
                  </a:lnTo>
                  <a:lnTo>
                    <a:pt x="7596" y="5453"/>
                  </a:lnTo>
                  <a:cubicBezTo>
                    <a:pt x="7656" y="5489"/>
                    <a:pt x="7703" y="5560"/>
                    <a:pt x="7703" y="5632"/>
                  </a:cubicBezTo>
                  <a:lnTo>
                    <a:pt x="7703" y="7358"/>
                  </a:lnTo>
                  <a:cubicBezTo>
                    <a:pt x="7703" y="7441"/>
                    <a:pt x="7691" y="7513"/>
                    <a:pt x="7644" y="7572"/>
                  </a:cubicBezTo>
                  <a:lnTo>
                    <a:pt x="7465" y="7834"/>
                  </a:lnTo>
                  <a:cubicBezTo>
                    <a:pt x="7394" y="7953"/>
                    <a:pt x="7346" y="8073"/>
                    <a:pt x="7346" y="8215"/>
                  </a:cubicBezTo>
                  <a:lnTo>
                    <a:pt x="7346" y="8930"/>
                  </a:lnTo>
                  <a:cubicBezTo>
                    <a:pt x="7346" y="9013"/>
                    <a:pt x="7418" y="9085"/>
                    <a:pt x="7513" y="9085"/>
                  </a:cubicBezTo>
                  <a:cubicBezTo>
                    <a:pt x="7596" y="9085"/>
                    <a:pt x="7680" y="9013"/>
                    <a:pt x="7680" y="8930"/>
                  </a:cubicBezTo>
                  <a:lnTo>
                    <a:pt x="7680" y="8215"/>
                  </a:lnTo>
                  <a:cubicBezTo>
                    <a:pt x="7680" y="8132"/>
                    <a:pt x="7691" y="8061"/>
                    <a:pt x="7739" y="8001"/>
                  </a:cubicBezTo>
                  <a:lnTo>
                    <a:pt x="7918" y="7739"/>
                  </a:lnTo>
                  <a:cubicBezTo>
                    <a:pt x="7989" y="7620"/>
                    <a:pt x="8037" y="7501"/>
                    <a:pt x="8037" y="7358"/>
                  </a:cubicBezTo>
                  <a:lnTo>
                    <a:pt x="8037" y="5632"/>
                  </a:lnTo>
                  <a:cubicBezTo>
                    <a:pt x="8037" y="5441"/>
                    <a:pt x="7930" y="5263"/>
                    <a:pt x="7751" y="5179"/>
                  </a:cubicBezTo>
                  <a:lnTo>
                    <a:pt x="7334" y="4965"/>
                  </a:lnTo>
                  <a:lnTo>
                    <a:pt x="7322" y="4953"/>
                  </a:lnTo>
                  <a:lnTo>
                    <a:pt x="7322" y="4703"/>
                  </a:lnTo>
                  <a:cubicBezTo>
                    <a:pt x="7525" y="4536"/>
                    <a:pt x="7680" y="4298"/>
                    <a:pt x="7680" y="4012"/>
                  </a:cubicBezTo>
                  <a:lnTo>
                    <a:pt x="7680" y="3655"/>
                  </a:lnTo>
                  <a:cubicBezTo>
                    <a:pt x="7680" y="3405"/>
                    <a:pt x="7525" y="3179"/>
                    <a:pt x="7322" y="3060"/>
                  </a:cubicBezTo>
                  <a:lnTo>
                    <a:pt x="7322" y="2643"/>
                  </a:lnTo>
                  <a:cubicBezTo>
                    <a:pt x="7322" y="2572"/>
                    <a:pt x="7358" y="2512"/>
                    <a:pt x="7418" y="2465"/>
                  </a:cubicBezTo>
                  <a:lnTo>
                    <a:pt x="7703" y="2322"/>
                  </a:lnTo>
                  <a:lnTo>
                    <a:pt x="7977" y="2584"/>
                  </a:lnTo>
                  <a:cubicBezTo>
                    <a:pt x="8037" y="2643"/>
                    <a:pt x="8120" y="2691"/>
                    <a:pt x="8215" y="2691"/>
                  </a:cubicBezTo>
                  <a:cubicBezTo>
                    <a:pt x="8299" y="2691"/>
                    <a:pt x="8370" y="2655"/>
                    <a:pt x="8453" y="2584"/>
                  </a:cubicBezTo>
                  <a:lnTo>
                    <a:pt x="8715" y="2322"/>
                  </a:lnTo>
                  <a:lnTo>
                    <a:pt x="9001" y="2465"/>
                  </a:lnTo>
                  <a:cubicBezTo>
                    <a:pt x="9061" y="2500"/>
                    <a:pt x="9108" y="2572"/>
                    <a:pt x="9108" y="2643"/>
                  </a:cubicBezTo>
                  <a:lnTo>
                    <a:pt x="9108" y="3060"/>
                  </a:lnTo>
                  <a:cubicBezTo>
                    <a:pt x="8894" y="3179"/>
                    <a:pt x="8751" y="3405"/>
                    <a:pt x="8751" y="3655"/>
                  </a:cubicBezTo>
                  <a:lnTo>
                    <a:pt x="8751" y="4012"/>
                  </a:lnTo>
                  <a:cubicBezTo>
                    <a:pt x="8751" y="4298"/>
                    <a:pt x="8882" y="4548"/>
                    <a:pt x="9108" y="4703"/>
                  </a:cubicBezTo>
                  <a:lnTo>
                    <a:pt x="9108" y="4953"/>
                  </a:lnTo>
                  <a:cubicBezTo>
                    <a:pt x="9108" y="4953"/>
                    <a:pt x="9108" y="4965"/>
                    <a:pt x="9084" y="4965"/>
                  </a:cubicBezTo>
                  <a:lnTo>
                    <a:pt x="8668" y="5179"/>
                  </a:lnTo>
                  <a:cubicBezTo>
                    <a:pt x="8489" y="5263"/>
                    <a:pt x="8394" y="5441"/>
                    <a:pt x="8394" y="5632"/>
                  </a:cubicBezTo>
                  <a:lnTo>
                    <a:pt x="8394" y="7358"/>
                  </a:lnTo>
                  <a:cubicBezTo>
                    <a:pt x="8394" y="7501"/>
                    <a:pt x="8430" y="7632"/>
                    <a:pt x="8513" y="7739"/>
                  </a:cubicBezTo>
                  <a:lnTo>
                    <a:pt x="8692" y="8001"/>
                  </a:lnTo>
                  <a:cubicBezTo>
                    <a:pt x="8727" y="8061"/>
                    <a:pt x="8751" y="8132"/>
                    <a:pt x="8751" y="8215"/>
                  </a:cubicBezTo>
                  <a:lnTo>
                    <a:pt x="8751" y="8930"/>
                  </a:lnTo>
                  <a:cubicBezTo>
                    <a:pt x="8751" y="9013"/>
                    <a:pt x="8823" y="9085"/>
                    <a:pt x="8906" y="9085"/>
                  </a:cubicBezTo>
                  <a:cubicBezTo>
                    <a:pt x="9001" y="9085"/>
                    <a:pt x="9073" y="9013"/>
                    <a:pt x="9073" y="8930"/>
                  </a:cubicBezTo>
                  <a:lnTo>
                    <a:pt x="9073" y="8215"/>
                  </a:lnTo>
                  <a:cubicBezTo>
                    <a:pt x="9073" y="8073"/>
                    <a:pt x="9025" y="7942"/>
                    <a:pt x="8954" y="7834"/>
                  </a:cubicBezTo>
                  <a:lnTo>
                    <a:pt x="8775" y="7572"/>
                  </a:lnTo>
                  <a:cubicBezTo>
                    <a:pt x="8727" y="7513"/>
                    <a:pt x="8715" y="7441"/>
                    <a:pt x="8715" y="7358"/>
                  </a:cubicBezTo>
                  <a:lnTo>
                    <a:pt x="8715" y="5632"/>
                  </a:lnTo>
                  <a:cubicBezTo>
                    <a:pt x="8715" y="5560"/>
                    <a:pt x="8763" y="5501"/>
                    <a:pt x="8823" y="5453"/>
                  </a:cubicBezTo>
                  <a:lnTo>
                    <a:pt x="9108" y="5310"/>
                  </a:lnTo>
                  <a:lnTo>
                    <a:pt x="9370" y="5572"/>
                  </a:lnTo>
                  <a:cubicBezTo>
                    <a:pt x="9430" y="5632"/>
                    <a:pt x="9525" y="5679"/>
                    <a:pt x="9608" y="5679"/>
                  </a:cubicBezTo>
                  <a:cubicBezTo>
                    <a:pt x="9704" y="5679"/>
                    <a:pt x="9775" y="5656"/>
                    <a:pt x="9846" y="5572"/>
                  </a:cubicBezTo>
                  <a:lnTo>
                    <a:pt x="10120" y="5310"/>
                  </a:lnTo>
                  <a:lnTo>
                    <a:pt x="10394" y="5453"/>
                  </a:lnTo>
                  <a:cubicBezTo>
                    <a:pt x="10454" y="5489"/>
                    <a:pt x="10501" y="5560"/>
                    <a:pt x="10501" y="5632"/>
                  </a:cubicBezTo>
                  <a:lnTo>
                    <a:pt x="10501" y="7358"/>
                  </a:lnTo>
                  <a:cubicBezTo>
                    <a:pt x="10501" y="7441"/>
                    <a:pt x="10489" y="7513"/>
                    <a:pt x="10442" y="7572"/>
                  </a:cubicBezTo>
                  <a:lnTo>
                    <a:pt x="10263" y="7834"/>
                  </a:lnTo>
                  <a:cubicBezTo>
                    <a:pt x="10192" y="7953"/>
                    <a:pt x="10144" y="8073"/>
                    <a:pt x="10144" y="8215"/>
                  </a:cubicBezTo>
                  <a:lnTo>
                    <a:pt x="10144" y="8930"/>
                  </a:lnTo>
                  <a:cubicBezTo>
                    <a:pt x="10144" y="9013"/>
                    <a:pt x="10216" y="9085"/>
                    <a:pt x="10311" y="9085"/>
                  </a:cubicBezTo>
                  <a:cubicBezTo>
                    <a:pt x="10394" y="9085"/>
                    <a:pt x="10478" y="9013"/>
                    <a:pt x="10478" y="8930"/>
                  </a:cubicBezTo>
                  <a:lnTo>
                    <a:pt x="10478" y="8215"/>
                  </a:lnTo>
                  <a:cubicBezTo>
                    <a:pt x="10478" y="8132"/>
                    <a:pt x="10489" y="8061"/>
                    <a:pt x="10537" y="8001"/>
                  </a:cubicBezTo>
                  <a:lnTo>
                    <a:pt x="10716" y="7739"/>
                  </a:lnTo>
                  <a:cubicBezTo>
                    <a:pt x="10787" y="7620"/>
                    <a:pt x="10835" y="7501"/>
                    <a:pt x="10835" y="7358"/>
                  </a:cubicBezTo>
                  <a:lnTo>
                    <a:pt x="10835" y="5632"/>
                  </a:lnTo>
                  <a:cubicBezTo>
                    <a:pt x="10918" y="5429"/>
                    <a:pt x="10811" y="5251"/>
                    <a:pt x="10632" y="5155"/>
                  </a:cubicBezTo>
                  <a:lnTo>
                    <a:pt x="10216" y="4953"/>
                  </a:lnTo>
                  <a:lnTo>
                    <a:pt x="10204" y="4941"/>
                  </a:lnTo>
                  <a:lnTo>
                    <a:pt x="10204" y="4703"/>
                  </a:lnTo>
                  <a:cubicBezTo>
                    <a:pt x="10418" y="4536"/>
                    <a:pt x="10561" y="4298"/>
                    <a:pt x="10561" y="4012"/>
                  </a:cubicBezTo>
                  <a:lnTo>
                    <a:pt x="10561" y="3655"/>
                  </a:lnTo>
                  <a:cubicBezTo>
                    <a:pt x="10561" y="3286"/>
                    <a:pt x="10251" y="2977"/>
                    <a:pt x="9882" y="2977"/>
                  </a:cubicBezTo>
                  <a:lnTo>
                    <a:pt x="9501" y="2977"/>
                  </a:lnTo>
                  <a:lnTo>
                    <a:pt x="9501" y="2643"/>
                  </a:lnTo>
                  <a:cubicBezTo>
                    <a:pt x="9501" y="2453"/>
                    <a:pt x="9406" y="2274"/>
                    <a:pt x="9227" y="2179"/>
                  </a:cubicBezTo>
                  <a:lnTo>
                    <a:pt x="8811" y="1977"/>
                  </a:lnTo>
                  <a:lnTo>
                    <a:pt x="8787" y="1953"/>
                  </a:lnTo>
                  <a:lnTo>
                    <a:pt x="8787" y="1726"/>
                  </a:lnTo>
                  <a:cubicBezTo>
                    <a:pt x="9001" y="1560"/>
                    <a:pt x="9144" y="1322"/>
                    <a:pt x="9144" y="1036"/>
                  </a:cubicBezTo>
                  <a:lnTo>
                    <a:pt x="9144" y="679"/>
                  </a:lnTo>
                  <a:cubicBezTo>
                    <a:pt x="9144" y="310"/>
                    <a:pt x="8834" y="0"/>
                    <a:pt x="8465" y="0"/>
                  </a:cubicBezTo>
                  <a:lnTo>
                    <a:pt x="8108" y="0"/>
                  </a:lnTo>
                  <a:cubicBezTo>
                    <a:pt x="7739" y="0"/>
                    <a:pt x="7418" y="310"/>
                    <a:pt x="7418" y="679"/>
                  </a:cubicBezTo>
                  <a:lnTo>
                    <a:pt x="7418" y="1036"/>
                  </a:lnTo>
                  <a:cubicBezTo>
                    <a:pt x="7418" y="1322"/>
                    <a:pt x="7560" y="1572"/>
                    <a:pt x="7775" y="1726"/>
                  </a:cubicBezTo>
                  <a:lnTo>
                    <a:pt x="7775" y="1977"/>
                  </a:lnTo>
                  <a:cubicBezTo>
                    <a:pt x="7775" y="1977"/>
                    <a:pt x="7775" y="1988"/>
                    <a:pt x="7763" y="1988"/>
                  </a:cubicBezTo>
                  <a:lnTo>
                    <a:pt x="7346" y="2203"/>
                  </a:lnTo>
                  <a:cubicBezTo>
                    <a:pt x="7168" y="2286"/>
                    <a:pt x="7060" y="2465"/>
                    <a:pt x="7060" y="2655"/>
                  </a:cubicBezTo>
                  <a:lnTo>
                    <a:pt x="7060" y="2989"/>
                  </a:lnTo>
                  <a:lnTo>
                    <a:pt x="6679" y="2989"/>
                  </a:lnTo>
                  <a:lnTo>
                    <a:pt x="6679" y="2655"/>
                  </a:lnTo>
                  <a:cubicBezTo>
                    <a:pt x="6679" y="2465"/>
                    <a:pt x="6572" y="2286"/>
                    <a:pt x="6394" y="2203"/>
                  </a:cubicBezTo>
                  <a:lnTo>
                    <a:pt x="5977" y="1988"/>
                  </a:lnTo>
                  <a:lnTo>
                    <a:pt x="5965" y="1977"/>
                  </a:lnTo>
                  <a:lnTo>
                    <a:pt x="5965" y="1726"/>
                  </a:lnTo>
                  <a:cubicBezTo>
                    <a:pt x="6167" y="1560"/>
                    <a:pt x="6322" y="1322"/>
                    <a:pt x="6322" y="1036"/>
                  </a:cubicBezTo>
                  <a:lnTo>
                    <a:pt x="6322" y="679"/>
                  </a:lnTo>
                  <a:cubicBezTo>
                    <a:pt x="6322" y="310"/>
                    <a:pt x="6013" y="0"/>
                    <a:pt x="5632" y="0"/>
                  </a:cubicBezTo>
                  <a:lnTo>
                    <a:pt x="5274" y="0"/>
                  </a:lnTo>
                  <a:cubicBezTo>
                    <a:pt x="4905" y="0"/>
                    <a:pt x="4596" y="310"/>
                    <a:pt x="4596" y="679"/>
                  </a:cubicBezTo>
                  <a:lnTo>
                    <a:pt x="4596" y="1036"/>
                  </a:lnTo>
                  <a:cubicBezTo>
                    <a:pt x="4596" y="1322"/>
                    <a:pt x="4727" y="1572"/>
                    <a:pt x="4953" y="1726"/>
                  </a:cubicBezTo>
                  <a:lnTo>
                    <a:pt x="4953" y="1977"/>
                  </a:lnTo>
                  <a:cubicBezTo>
                    <a:pt x="4953" y="1977"/>
                    <a:pt x="4953" y="1988"/>
                    <a:pt x="4941" y="1988"/>
                  </a:cubicBezTo>
                  <a:lnTo>
                    <a:pt x="4524" y="2203"/>
                  </a:lnTo>
                  <a:cubicBezTo>
                    <a:pt x="4346" y="2286"/>
                    <a:pt x="4239" y="2465"/>
                    <a:pt x="4239" y="2655"/>
                  </a:cubicBezTo>
                  <a:lnTo>
                    <a:pt x="4239" y="2989"/>
                  </a:lnTo>
                  <a:lnTo>
                    <a:pt x="3846" y="2989"/>
                  </a:lnTo>
                  <a:lnTo>
                    <a:pt x="3846" y="2655"/>
                  </a:lnTo>
                  <a:cubicBezTo>
                    <a:pt x="3846" y="2465"/>
                    <a:pt x="3750" y="2286"/>
                    <a:pt x="3572" y="2203"/>
                  </a:cubicBezTo>
                  <a:lnTo>
                    <a:pt x="3155" y="1988"/>
                  </a:lnTo>
                  <a:lnTo>
                    <a:pt x="3131" y="1977"/>
                  </a:lnTo>
                  <a:lnTo>
                    <a:pt x="3131" y="1726"/>
                  </a:lnTo>
                  <a:cubicBezTo>
                    <a:pt x="3346" y="1560"/>
                    <a:pt x="3489" y="1322"/>
                    <a:pt x="3489" y="1036"/>
                  </a:cubicBezTo>
                  <a:lnTo>
                    <a:pt x="3489" y="679"/>
                  </a:lnTo>
                  <a:cubicBezTo>
                    <a:pt x="3489" y="310"/>
                    <a:pt x="3179" y="0"/>
                    <a:pt x="28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69" name="Google Shape;10675;p81">
              <a:extLst>
                <a:ext uri="{FF2B5EF4-FFF2-40B4-BE49-F238E27FC236}">
                  <a16:creationId xmlns:a16="http://schemas.microsoft.com/office/drawing/2014/main" id="{1C035455-3001-4B2F-7514-EEFA0A9065FC}"/>
                </a:ext>
              </a:extLst>
            </p:cNvPr>
            <p:cNvGrpSpPr/>
            <p:nvPr/>
          </p:nvGrpSpPr>
          <p:grpSpPr>
            <a:xfrm>
              <a:off x="7893012" y="3668228"/>
              <a:ext cx="292176" cy="353985"/>
              <a:chOff x="8036455" y="3807271"/>
              <a:chExt cx="292176" cy="353985"/>
            </a:xfrm>
            <a:solidFill>
              <a:schemeClr val="bg1"/>
            </a:solidFill>
          </p:grpSpPr>
          <p:sp>
            <p:nvSpPr>
              <p:cNvPr id="270" name="Google Shape;10676;p81">
                <a:extLst>
                  <a:ext uri="{FF2B5EF4-FFF2-40B4-BE49-F238E27FC236}">
                    <a16:creationId xmlns:a16="http://schemas.microsoft.com/office/drawing/2014/main" id="{3E7D26D8-6B76-910E-3BA9-031DEFA8766D}"/>
                  </a:ext>
                </a:extLst>
              </p:cNvPr>
              <p:cNvSpPr/>
              <p:nvPr/>
            </p:nvSpPr>
            <p:spPr>
              <a:xfrm>
                <a:off x="8039479" y="3807271"/>
                <a:ext cx="289153" cy="330465"/>
              </a:xfrm>
              <a:custGeom>
                <a:avLst/>
                <a:gdLst/>
                <a:ahLst/>
                <a:cxnLst/>
                <a:rect l="l" t="t" r="r" b="b"/>
                <a:pathLst>
                  <a:path w="9085" h="10383" extrusionOk="0">
                    <a:moveTo>
                      <a:pt x="6049" y="298"/>
                    </a:moveTo>
                    <a:lnTo>
                      <a:pt x="4489" y="1358"/>
                    </a:lnTo>
                    <a:lnTo>
                      <a:pt x="2917" y="298"/>
                    </a:lnTo>
                    <a:close/>
                    <a:moveTo>
                      <a:pt x="2465" y="406"/>
                    </a:moveTo>
                    <a:lnTo>
                      <a:pt x="4203" y="1620"/>
                    </a:lnTo>
                    <a:lnTo>
                      <a:pt x="3203" y="2632"/>
                    </a:lnTo>
                    <a:lnTo>
                      <a:pt x="2203" y="1037"/>
                    </a:lnTo>
                    <a:lnTo>
                      <a:pt x="2465" y="406"/>
                    </a:lnTo>
                    <a:close/>
                    <a:moveTo>
                      <a:pt x="6513" y="382"/>
                    </a:moveTo>
                    <a:lnTo>
                      <a:pt x="6763" y="1025"/>
                    </a:lnTo>
                    <a:lnTo>
                      <a:pt x="5763" y="2632"/>
                    </a:lnTo>
                    <a:lnTo>
                      <a:pt x="4739" y="1572"/>
                    </a:lnTo>
                    <a:lnTo>
                      <a:pt x="6513" y="382"/>
                    </a:lnTo>
                    <a:close/>
                    <a:moveTo>
                      <a:pt x="4501" y="1787"/>
                    </a:moveTo>
                    <a:lnTo>
                      <a:pt x="5334" y="2632"/>
                    </a:lnTo>
                    <a:lnTo>
                      <a:pt x="4941" y="3061"/>
                    </a:lnTo>
                    <a:lnTo>
                      <a:pt x="4036" y="3061"/>
                    </a:lnTo>
                    <a:lnTo>
                      <a:pt x="3667" y="2632"/>
                    </a:lnTo>
                    <a:lnTo>
                      <a:pt x="4501" y="1787"/>
                    </a:lnTo>
                    <a:close/>
                    <a:moveTo>
                      <a:pt x="2405" y="1"/>
                    </a:moveTo>
                    <a:lnTo>
                      <a:pt x="2382" y="13"/>
                    </a:lnTo>
                    <a:lnTo>
                      <a:pt x="2370" y="25"/>
                    </a:lnTo>
                    <a:lnTo>
                      <a:pt x="2358" y="48"/>
                    </a:lnTo>
                    <a:lnTo>
                      <a:pt x="2346" y="60"/>
                    </a:lnTo>
                    <a:lnTo>
                      <a:pt x="2346" y="72"/>
                    </a:lnTo>
                    <a:lnTo>
                      <a:pt x="1989" y="965"/>
                    </a:lnTo>
                    <a:lnTo>
                      <a:pt x="107" y="1739"/>
                    </a:lnTo>
                    <a:cubicBezTo>
                      <a:pt x="48" y="1775"/>
                      <a:pt x="0" y="1834"/>
                      <a:pt x="0" y="1894"/>
                    </a:cubicBezTo>
                    <a:lnTo>
                      <a:pt x="0" y="3620"/>
                    </a:lnTo>
                    <a:cubicBezTo>
                      <a:pt x="0" y="3704"/>
                      <a:pt x="84" y="3775"/>
                      <a:pt x="167" y="3775"/>
                    </a:cubicBezTo>
                    <a:cubicBezTo>
                      <a:pt x="262" y="3775"/>
                      <a:pt x="334" y="3704"/>
                      <a:pt x="334" y="3620"/>
                    </a:cubicBezTo>
                    <a:lnTo>
                      <a:pt x="334" y="1989"/>
                    </a:lnTo>
                    <a:lnTo>
                      <a:pt x="2084" y="1275"/>
                    </a:lnTo>
                    <a:lnTo>
                      <a:pt x="3144" y="2977"/>
                    </a:lnTo>
                    <a:cubicBezTo>
                      <a:pt x="3179" y="3025"/>
                      <a:pt x="3215" y="3049"/>
                      <a:pt x="3263" y="3049"/>
                    </a:cubicBezTo>
                    <a:lnTo>
                      <a:pt x="3370" y="3049"/>
                    </a:lnTo>
                    <a:lnTo>
                      <a:pt x="3382" y="3037"/>
                    </a:lnTo>
                    <a:lnTo>
                      <a:pt x="3513" y="2906"/>
                    </a:lnTo>
                    <a:lnTo>
                      <a:pt x="3870" y="3323"/>
                    </a:lnTo>
                    <a:lnTo>
                      <a:pt x="3429" y="5609"/>
                    </a:lnTo>
                    <a:cubicBezTo>
                      <a:pt x="3417" y="5704"/>
                      <a:pt x="3477" y="5787"/>
                      <a:pt x="3560" y="5799"/>
                    </a:cubicBezTo>
                    <a:lnTo>
                      <a:pt x="3679" y="5799"/>
                    </a:lnTo>
                    <a:cubicBezTo>
                      <a:pt x="3679" y="5799"/>
                      <a:pt x="3691" y="5799"/>
                      <a:pt x="3691" y="5787"/>
                    </a:cubicBezTo>
                    <a:lnTo>
                      <a:pt x="3691" y="5775"/>
                    </a:lnTo>
                    <a:lnTo>
                      <a:pt x="3691" y="5751"/>
                    </a:lnTo>
                    <a:lnTo>
                      <a:pt x="3691" y="5740"/>
                    </a:lnTo>
                    <a:lnTo>
                      <a:pt x="3691" y="5728"/>
                    </a:lnTo>
                    <a:lnTo>
                      <a:pt x="4120" y="3477"/>
                    </a:lnTo>
                    <a:lnTo>
                      <a:pt x="4918" y="3477"/>
                    </a:lnTo>
                    <a:lnTo>
                      <a:pt x="5906" y="8633"/>
                    </a:lnTo>
                    <a:lnTo>
                      <a:pt x="4513" y="9978"/>
                    </a:lnTo>
                    <a:lnTo>
                      <a:pt x="3108" y="8633"/>
                    </a:lnTo>
                    <a:lnTo>
                      <a:pt x="3572" y="6228"/>
                    </a:lnTo>
                    <a:lnTo>
                      <a:pt x="3572" y="6204"/>
                    </a:lnTo>
                    <a:cubicBezTo>
                      <a:pt x="3572" y="6132"/>
                      <a:pt x="3513" y="6049"/>
                      <a:pt x="3441" y="6037"/>
                    </a:cubicBezTo>
                    <a:cubicBezTo>
                      <a:pt x="3433" y="6036"/>
                      <a:pt x="3425" y="6036"/>
                      <a:pt x="3417" y="6036"/>
                    </a:cubicBezTo>
                    <a:cubicBezTo>
                      <a:pt x="3332" y="6036"/>
                      <a:pt x="3262" y="6092"/>
                      <a:pt x="3251" y="6168"/>
                    </a:cubicBezTo>
                    <a:lnTo>
                      <a:pt x="2751" y="8657"/>
                    </a:lnTo>
                    <a:cubicBezTo>
                      <a:pt x="2739" y="8716"/>
                      <a:pt x="2751" y="8764"/>
                      <a:pt x="2798" y="8811"/>
                    </a:cubicBezTo>
                    <a:lnTo>
                      <a:pt x="4382" y="10335"/>
                    </a:lnTo>
                    <a:cubicBezTo>
                      <a:pt x="4406" y="10371"/>
                      <a:pt x="4453" y="10383"/>
                      <a:pt x="4501" y="10383"/>
                    </a:cubicBezTo>
                    <a:cubicBezTo>
                      <a:pt x="4537" y="10383"/>
                      <a:pt x="4584" y="10371"/>
                      <a:pt x="4620" y="10335"/>
                    </a:cubicBezTo>
                    <a:lnTo>
                      <a:pt x="6192" y="8811"/>
                    </a:lnTo>
                    <a:cubicBezTo>
                      <a:pt x="6239" y="8764"/>
                      <a:pt x="6251" y="8716"/>
                      <a:pt x="6239" y="8657"/>
                    </a:cubicBezTo>
                    <a:lnTo>
                      <a:pt x="5215" y="3370"/>
                    </a:lnTo>
                    <a:lnTo>
                      <a:pt x="5572" y="2953"/>
                    </a:lnTo>
                    <a:lnTo>
                      <a:pt x="5703" y="3096"/>
                    </a:lnTo>
                    <a:lnTo>
                      <a:pt x="5715" y="3108"/>
                    </a:lnTo>
                    <a:lnTo>
                      <a:pt x="5822" y="3108"/>
                    </a:lnTo>
                    <a:cubicBezTo>
                      <a:pt x="5870" y="3108"/>
                      <a:pt x="5906" y="3073"/>
                      <a:pt x="5941" y="3037"/>
                    </a:cubicBezTo>
                    <a:lnTo>
                      <a:pt x="7001" y="1334"/>
                    </a:lnTo>
                    <a:lnTo>
                      <a:pt x="8751" y="2049"/>
                    </a:lnTo>
                    <a:lnTo>
                      <a:pt x="8751" y="8228"/>
                    </a:lnTo>
                    <a:cubicBezTo>
                      <a:pt x="8751" y="8311"/>
                      <a:pt x="8823" y="8395"/>
                      <a:pt x="8918" y="8395"/>
                    </a:cubicBezTo>
                    <a:cubicBezTo>
                      <a:pt x="9001" y="8395"/>
                      <a:pt x="9085" y="8311"/>
                      <a:pt x="9085" y="8228"/>
                    </a:cubicBezTo>
                    <a:lnTo>
                      <a:pt x="9085" y="1930"/>
                    </a:lnTo>
                    <a:cubicBezTo>
                      <a:pt x="9073" y="1810"/>
                      <a:pt x="9037" y="1751"/>
                      <a:pt x="8978" y="1739"/>
                    </a:cubicBezTo>
                    <a:lnTo>
                      <a:pt x="7108" y="965"/>
                    </a:lnTo>
                    <a:lnTo>
                      <a:pt x="6751" y="72"/>
                    </a:lnTo>
                    <a:lnTo>
                      <a:pt x="6751" y="60"/>
                    </a:lnTo>
                    <a:cubicBezTo>
                      <a:pt x="6751" y="60"/>
                      <a:pt x="6751" y="48"/>
                      <a:pt x="6727" y="48"/>
                    </a:cubicBezTo>
                    <a:lnTo>
                      <a:pt x="6715" y="25"/>
                    </a:lnTo>
                    <a:lnTo>
                      <a:pt x="6703" y="13"/>
                    </a:lnTo>
                    <a:lnTo>
                      <a:pt x="669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10677;p81">
                <a:extLst>
                  <a:ext uri="{FF2B5EF4-FFF2-40B4-BE49-F238E27FC236}">
                    <a16:creationId xmlns:a16="http://schemas.microsoft.com/office/drawing/2014/main" id="{B41A99ED-48E0-AC24-B432-54CF2AFC649E}"/>
                  </a:ext>
                </a:extLst>
              </p:cNvPr>
              <p:cNvSpPr/>
              <p:nvPr/>
            </p:nvSpPr>
            <p:spPr>
              <a:xfrm>
                <a:off x="8036455" y="3934613"/>
                <a:ext cx="291795" cy="226644"/>
              </a:xfrm>
              <a:custGeom>
                <a:avLst/>
                <a:gdLst/>
                <a:ahLst/>
                <a:cxnLst/>
                <a:rect l="l" t="t" r="r" b="b"/>
                <a:pathLst>
                  <a:path w="9168" h="7121" extrusionOk="0">
                    <a:moveTo>
                      <a:pt x="155" y="0"/>
                    </a:moveTo>
                    <a:cubicBezTo>
                      <a:pt x="71" y="0"/>
                      <a:pt x="0" y="72"/>
                      <a:pt x="0" y="167"/>
                    </a:cubicBezTo>
                    <a:lnTo>
                      <a:pt x="0" y="6953"/>
                    </a:lnTo>
                    <a:cubicBezTo>
                      <a:pt x="0" y="7037"/>
                      <a:pt x="71" y="7120"/>
                      <a:pt x="155" y="7120"/>
                    </a:cubicBezTo>
                    <a:lnTo>
                      <a:pt x="9001" y="7120"/>
                    </a:lnTo>
                    <a:cubicBezTo>
                      <a:pt x="9084" y="7120"/>
                      <a:pt x="9168" y="7037"/>
                      <a:pt x="9168" y="6953"/>
                    </a:cubicBezTo>
                    <a:lnTo>
                      <a:pt x="9168" y="4715"/>
                    </a:lnTo>
                    <a:cubicBezTo>
                      <a:pt x="9168" y="4632"/>
                      <a:pt x="9084" y="4560"/>
                      <a:pt x="9001" y="4560"/>
                    </a:cubicBezTo>
                    <a:cubicBezTo>
                      <a:pt x="8906" y="4560"/>
                      <a:pt x="8834" y="4632"/>
                      <a:pt x="8834" y="4715"/>
                    </a:cubicBezTo>
                    <a:lnTo>
                      <a:pt x="8834" y="6787"/>
                    </a:lnTo>
                    <a:lnTo>
                      <a:pt x="321" y="6787"/>
                    </a:lnTo>
                    <a:lnTo>
                      <a:pt x="321" y="167"/>
                    </a:lnTo>
                    <a:cubicBezTo>
                      <a:pt x="321" y="72"/>
                      <a:pt x="250" y="0"/>
                      <a:pt x="1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6737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7B65790C-04A2-5C73-1271-C2096A4F55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hr-HR" dirty="0"/>
              <a:t>Mjerenje aktivnosti (npr. upotreba plana kupca u praksi).</a:t>
            </a:r>
          </a:p>
          <a:p>
            <a:pPr>
              <a:spcAft>
                <a:spcPts val="600"/>
              </a:spcAft>
            </a:pPr>
            <a:r>
              <a:rPr lang="hr-HR" dirty="0"/>
              <a:t>Direktor napravio posao na terenu prodavača.</a:t>
            </a:r>
          </a:p>
          <a:p>
            <a:pPr>
              <a:spcAft>
                <a:spcPts val="600"/>
              </a:spcAft>
            </a:pPr>
            <a:r>
              <a:rPr lang="hr-HR" dirty="0"/>
              <a:t>Dobili potraživanje vs. prodaja od prvog koraka.</a:t>
            </a:r>
          </a:p>
          <a:p>
            <a:pPr>
              <a:spcAft>
                <a:spcPts val="600"/>
              </a:spcAft>
            </a:pPr>
            <a:r>
              <a:rPr lang="hr-HR" dirty="0"/>
              <a:t>Kupci se dijele po prodavačima, kome dodijeliti potražnje novog kupca.</a:t>
            </a:r>
          </a:p>
          <a:p>
            <a:pPr>
              <a:spcAft>
                <a:spcPts val="600"/>
              </a:spcAft>
            </a:pPr>
            <a:r>
              <a:rPr lang="hr-HR" dirty="0"/>
              <a:t>Marketinška akcija je podstaknula potraživanje.</a:t>
            </a:r>
          </a:p>
          <a:p>
            <a:pPr>
              <a:spcAft>
                <a:spcPts val="600"/>
              </a:spcAft>
            </a:pPr>
            <a:r>
              <a:rPr lang="hr-HR" dirty="0"/>
              <a:t>Novi konkurent nastupio na tržištu na sredini godine.</a:t>
            </a:r>
          </a:p>
          <a:p>
            <a:pPr>
              <a:spcAft>
                <a:spcPts val="600"/>
              </a:spcAft>
            </a:pPr>
            <a:r>
              <a:rPr lang="hr-HR" dirty="0"/>
              <a:t>Propao je veliki kupac.</a:t>
            </a:r>
          </a:p>
          <a:p>
            <a:pPr>
              <a:spcAft>
                <a:spcPts val="600"/>
              </a:spcAft>
            </a:pPr>
            <a:r>
              <a:rPr lang="hr-HR" dirty="0"/>
              <a:t>Kome pripada prodaja, ako je prodavač na godišnjem odmoru ili dugom bolovanju?</a:t>
            </a:r>
          </a:p>
          <a:p>
            <a:pPr>
              <a:spcAft>
                <a:spcPts val="600"/>
              </a:spcAft>
            </a:pPr>
            <a:r>
              <a:rPr lang="hr-HR" dirty="0"/>
              <a:t>Horizontalni tim: produkt / kupac =&gt; kome pripada prodaja?</a:t>
            </a:r>
          </a:p>
          <a:p>
            <a:pPr>
              <a:spcAft>
                <a:spcPts val="600"/>
              </a:spcAft>
            </a:pPr>
            <a:r>
              <a:rPr lang="hr-HR" dirty="0"/>
              <a:t>Vertikalni tim: serviser predao interesenta prodavaču – broji li se za servisera svaki interesent ili samo ako je bila realizirana prodaja?</a:t>
            </a:r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FC419D08-C764-AB73-F6F5-8BD079748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66515"/>
            <a:ext cx="8640960" cy="432000"/>
          </a:xfrm>
        </p:spPr>
        <p:txBody>
          <a:bodyPr/>
          <a:lstStyle/>
          <a:p>
            <a:r>
              <a:rPr lang="hr-HR" dirty="0"/>
              <a:t>Dileme mjerenja</a:t>
            </a:r>
          </a:p>
        </p:txBody>
      </p:sp>
    </p:spTree>
    <p:extLst>
      <p:ext uri="{BB962C8B-B14F-4D97-AF65-F5344CB8AC3E}">
        <p14:creationId xmlns:p14="http://schemas.microsoft.com/office/powerpoint/2010/main" val="29781592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Naslov 2">
            <a:extLst>
              <a:ext uri="{FF2B5EF4-FFF2-40B4-BE49-F238E27FC236}">
                <a16:creationId xmlns:a16="http://schemas.microsoft.com/office/drawing/2014/main" id="{48F7EF41-96AA-9240-1732-9311659D6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41750"/>
            <a:ext cx="7704000" cy="639191"/>
          </a:xfrm>
        </p:spPr>
        <p:txBody>
          <a:bodyPr/>
          <a:lstStyle/>
          <a:p>
            <a:pPr algn="ctr"/>
            <a:r>
              <a:rPr lang="hr-HR" sz="3200" dirty="0"/>
              <a:t>Automatizacija mjerenja </a:t>
            </a:r>
            <a:endParaRPr lang="hr-HR" sz="2800" dirty="0"/>
          </a:p>
        </p:txBody>
      </p:sp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5EA81D26-B13F-87D1-43E1-7156E1D0DE9C}"/>
              </a:ext>
            </a:extLst>
          </p:cNvPr>
          <p:cNvSpPr txBox="1">
            <a:spLocks/>
          </p:cNvSpPr>
          <p:nvPr/>
        </p:nvSpPr>
        <p:spPr>
          <a:xfrm>
            <a:off x="720000" y="1015329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Excel je ok, kada imamo malo prodavača (do 5) i malo kupaca.</a:t>
            </a:r>
          </a:p>
          <a:p>
            <a:pPr>
              <a:buFont typeface="Arial" panose="020B0604020202020204" pitchFamily="34" charset="0"/>
              <a:buChar char="•"/>
            </a:pPr>
            <a:endParaRPr lang="hr-HR" dirty="0"/>
          </a:p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CRM (</a:t>
            </a:r>
            <a:r>
              <a:rPr lang="hr-HR" dirty="0" err="1"/>
              <a:t>SalesForce</a:t>
            </a:r>
            <a:r>
              <a:rPr lang="hr-HR" dirty="0"/>
              <a:t>, </a:t>
            </a:r>
            <a:r>
              <a:rPr lang="hr-HR" dirty="0" err="1"/>
              <a:t>HubSpot</a:t>
            </a:r>
            <a:r>
              <a:rPr lang="hr-HR" dirty="0"/>
              <a:t>, </a:t>
            </a:r>
            <a:r>
              <a:rPr lang="hr-HR" dirty="0" err="1"/>
              <a:t>PipeDrive</a:t>
            </a:r>
            <a:r>
              <a:rPr lang="hr-HR" dirty="0"/>
              <a:t>, </a:t>
            </a:r>
            <a:r>
              <a:rPr lang="hr-HR" dirty="0" err="1"/>
              <a:t>Intrix</a:t>
            </a:r>
            <a:r>
              <a:rPr lang="hr-HR" dirty="0"/>
              <a:t>, </a:t>
            </a:r>
            <a:r>
              <a:rPr lang="hr-HR" dirty="0" err="1"/>
              <a:t>SuiteCRM</a:t>
            </a:r>
            <a:r>
              <a:rPr lang="hr-HR" dirty="0"/>
              <a:t>, SAP, MS Dynamics) je potreban, kada se broj kupaca i prodavača poveća</a:t>
            </a:r>
          </a:p>
          <a:p>
            <a:pPr>
              <a:buFont typeface="Arial" panose="020B0604020202020204" pitchFamily="34" charset="0"/>
              <a:buChar char="•"/>
            </a:pPr>
            <a:endParaRPr lang="hr-HR" dirty="0"/>
          </a:p>
          <a:p>
            <a:pPr>
              <a:buFont typeface="Arial" panose="020B0604020202020204" pitchFamily="34" charset="0"/>
              <a:buChar char="•"/>
            </a:pPr>
            <a:r>
              <a:rPr lang="hr-HR" dirty="0"/>
              <a:t>Performance management alati (</a:t>
            </a:r>
            <a:r>
              <a:rPr lang="hr-HR" dirty="0" err="1"/>
              <a:t>Xactly</a:t>
            </a:r>
            <a:r>
              <a:rPr lang="hr-HR" dirty="0"/>
              <a:t>, </a:t>
            </a:r>
            <a:r>
              <a:rPr lang="hr-HR" dirty="0" err="1"/>
              <a:t>Aceron</a:t>
            </a:r>
            <a:r>
              <a:rPr lang="hr-HR" dirty="0"/>
              <a:t>, SPIFF) su vrlo upotrebljiva, kada imamo više prodavača ili više poslovnih jedinica te nam je potrebna integracija različitih sistema (ERM, CRM).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21211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8"/>
          <p:cNvSpPr txBox="1">
            <a:spLocks noGrp="1"/>
          </p:cNvSpPr>
          <p:nvPr>
            <p:ph type="title"/>
          </p:nvPr>
        </p:nvSpPr>
        <p:spPr>
          <a:xfrm>
            <a:off x="0" y="1678775"/>
            <a:ext cx="914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3400" dirty="0"/>
              <a:t>Implementacija i korištenje rezultata</a:t>
            </a:r>
          </a:p>
        </p:txBody>
      </p:sp>
      <p:sp>
        <p:nvSpPr>
          <p:cNvPr id="274" name="Google Shape;274;p38"/>
          <p:cNvSpPr txBox="1">
            <a:spLocks noGrp="1"/>
          </p:cNvSpPr>
          <p:nvPr>
            <p:ph type="title" idx="2"/>
          </p:nvPr>
        </p:nvSpPr>
        <p:spPr>
          <a:xfrm>
            <a:off x="3228000" y="540000"/>
            <a:ext cx="2688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sl-SI" dirty="0"/>
              <a:t>4</a:t>
            </a:r>
            <a:endParaRPr dirty="0"/>
          </a:p>
        </p:txBody>
      </p:sp>
      <p:cxnSp>
        <p:nvCxnSpPr>
          <p:cNvPr id="275" name="Google Shape;275;p38"/>
          <p:cNvCxnSpPr/>
          <p:nvPr/>
        </p:nvCxnSpPr>
        <p:spPr>
          <a:xfrm>
            <a:off x="1871400" y="2561740"/>
            <a:ext cx="5401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8" name="Skupina 57">
            <a:extLst>
              <a:ext uri="{FF2B5EF4-FFF2-40B4-BE49-F238E27FC236}">
                <a16:creationId xmlns:a16="http://schemas.microsoft.com/office/drawing/2014/main" id="{BE8EEE95-367B-20DB-CC7C-FCC65B8557A4}"/>
              </a:ext>
            </a:extLst>
          </p:cNvPr>
          <p:cNvGrpSpPr/>
          <p:nvPr/>
        </p:nvGrpSpPr>
        <p:grpSpPr>
          <a:xfrm>
            <a:off x="-871325" y="3201750"/>
            <a:ext cx="10027016" cy="1777200"/>
            <a:chOff x="-861808" y="3161375"/>
            <a:chExt cx="10027016" cy="1777200"/>
          </a:xfrm>
        </p:grpSpPr>
        <p:sp>
          <p:nvSpPr>
            <p:cNvPr id="59" name="Google Shape;276;p38">
              <a:extLst>
                <a:ext uri="{FF2B5EF4-FFF2-40B4-BE49-F238E27FC236}">
                  <a16:creationId xmlns:a16="http://schemas.microsoft.com/office/drawing/2014/main" id="{9E8533A0-86F2-9765-EFD5-7405F04C38CC}"/>
                </a:ext>
              </a:extLst>
            </p:cNvPr>
            <p:cNvSpPr/>
            <p:nvPr/>
          </p:nvSpPr>
          <p:spPr>
            <a:xfrm flipH="1">
              <a:off x="5573400" y="43439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grpSp>
          <p:nvGrpSpPr>
            <p:cNvPr id="60" name="Google Shape;289;p38">
              <a:extLst>
                <a:ext uri="{FF2B5EF4-FFF2-40B4-BE49-F238E27FC236}">
                  <a16:creationId xmlns:a16="http://schemas.microsoft.com/office/drawing/2014/main" id="{01994FAF-D621-6D21-8591-D052233D56D6}"/>
                </a:ext>
              </a:extLst>
            </p:cNvPr>
            <p:cNvGrpSpPr/>
            <p:nvPr/>
          </p:nvGrpSpPr>
          <p:grpSpPr>
            <a:xfrm>
              <a:off x="2668350" y="4471188"/>
              <a:ext cx="340175" cy="340175"/>
              <a:chOff x="3274538" y="1569075"/>
              <a:chExt cx="340175" cy="340175"/>
            </a:xfrm>
          </p:grpSpPr>
          <p:sp>
            <p:nvSpPr>
              <p:cNvPr id="353" name="Google Shape;290;p38">
                <a:extLst>
                  <a:ext uri="{FF2B5EF4-FFF2-40B4-BE49-F238E27FC236}">
                    <a16:creationId xmlns:a16="http://schemas.microsoft.com/office/drawing/2014/main" id="{D4DBAB9A-0E51-6E3D-41E4-155B85185B12}"/>
                  </a:ext>
                </a:extLst>
              </p:cNvPr>
              <p:cNvSpPr/>
              <p:nvPr/>
            </p:nvSpPr>
            <p:spPr>
              <a:xfrm>
                <a:off x="3274538" y="1569075"/>
                <a:ext cx="340175" cy="340175"/>
              </a:xfrm>
              <a:custGeom>
                <a:avLst/>
                <a:gdLst/>
                <a:ahLst/>
                <a:cxnLst/>
                <a:rect l="l" t="t" r="r" b="b"/>
                <a:pathLst>
                  <a:path w="13607" h="13607" extrusionOk="0">
                    <a:moveTo>
                      <a:pt x="9992" y="532"/>
                    </a:moveTo>
                    <a:cubicBezTo>
                      <a:pt x="10139" y="532"/>
                      <a:pt x="10257" y="651"/>
                      <a:pt x="10257" y="798"/>
                    </a:cubicBezTo>
                    <a:lnTo>
                      <a:pt x="10257" y="1064"/>
                    </a:lnTo>
                    <a:lnTo>
                      <a:pt x="8398" y="1064"/>
                    </a:lnTo>
                    <a:cubicBezTo>
                      <a:pt x="8251" y="1064"/>
                      <a:pt x="8132" y="1183"/>
                      <a:pt x="8132" y="1328"/>
                    </a:cubicBezTo>
                    <a:lnTo>
                      <a:pt x="5474" y="1328"/>
                    </a:lnTo>
                    <a:cubicBezTo>
                      <a:pt x="5474" y="1183"/>
                      <a:pt x="5355" y="1064"/>
                      <a:pt x="5208" y="1064"/>
                    </a:cubicBezTo>
                    <a:lnTo>
                      <a:pt x="3349" y="1064"/>
                    </a:lnTo>
                    <a:lnTo>
                      <a:pt x="3349" y="798"/>
                    </a:lnTo>
                    <a:cubicBezTo>
                      <a:pt x="3349" y="651"/>
                      <a:pt x="3468" y="532"/>
                      <a:pt x="3615" y="532"/>
                    </a:cubicBezTo>
                    <a:close/>
                    <a:moveTo>
                      <a:pt x="13075" y="3455"/>
                    </a:moveTo>
                    <a:lnTo>
                      <a:pt x="13075" y="6379"/>
                    </a:lnTo>
                    <a:lnTo>
                      <a:pt x="7760" y="6379"/>
                    </a:lnTo>
                    <a:lnTo>
                      <a:pt x="7760" y="5558"/>
                    </a:lnTo>
                    <a:cubicBezTo>
                      <a:pt x="7760" y="5488"/>
                      <a:pt x="7732" y="5421"/>
                      <a:pt x="7683" y="5371"/>
                    </a:cubicBezTo>
                    <a:lnTo>
                      <a:pt x="7228" y="4917"/>
                    </a:lnTo>
                    <a:lnTo>
                      <a:pt x="7683" y="4463"/>
                    </a:lnTo>
                    <a:cubicBezTo>
                      <a:pt x="7732" y="4413"/>
                      <a:pt x="7760" y="4345"/>
                      <a:pt x="7760" y="4274"/>
                    </a:cubicBezTo>
                    <a:lnTo>
                      <a:pt x="7760" y="3455"/>
                    </a:lnTo>
                    <a:close/>
                    <a:moveTo>
                      <a:pt x="5848" y="7495"/>
                    </a:moveTo>
                    <a:lnTo>
                      <a:pt x="5848" y="8314"/>
                    </a:lnTo>
                    <a:cubicBezTo>
                      <a:pt x="5848" y="8384"/>
                      <a:pt x="5874" y="8451"/>
                      <a:pt x="5925" y="8503"/>
                    </a:cubicBezTo>
                    <a:lnTo>
                      <a:pt x="6379" y="8955"/>
                    </a:lnTo>
                    <a:lnTo>
                      <a:pt x="5925" y="9409"/>
                    </a:lnTo>
                    <a:cubicBezTo>
                      <a:pt x="5876" y="9459"/>
                      <a:pt x="5848" y="9527"/>
                      <a:pt x="5848" y="9598"/>
                    </a:cubicBezTo>
                    <a:lnTo>
                      <a:pt x="5848" y="10417"/>
                    </a:lnTo>
                    <a:lnTo>
                      <a:pt x="533" y="10417"/>
                    </a:lnTo>
                    <a:lnTo>
                      <a:pt x="533" y="7495"/>
                    </a:lnTo>
                    <a:close/>
                    <a:moveTo>
                      <a:pt x="10257" y="1594"/>
                    </a:moveTo>
                    <a:lnTo>
                      <a:pt x="10257" y="2923"/>
                    </a:lnTo>
                    <a:lnTo>
                      <a:pt x="7760" y="2923"/>
                    </a:lnTo>
                    <a:cubicBezTo>
                      <a:pt x="7468" y="2923"/>
                      <a:pt x="7228" y="3161"/>
                      <a:pt x="7228" y="3455"/>
                    </a:cubicBezTo>
                    <a:lnTo>
                      <a:pt x="7228" y="4164"/>
                    </a:lnTo>
                    <a:lnTo>
                      <a:pt x="6852" y="4540"/>
                    </a:lnTo>
                    <a:cubicBezTo>
                      <a:pt x="6753" y="4641"/>
                      <a:pt x="6697" y="4775"/>
                      <a:pt x="6697" y="4917"/>
                    </a:cubicBezTo>
                    <a:cubicBezTo>
                      <a:pt x="6697" y="5059"/>
                      <a:pt x="6753" y="5191"/>
                      <a:pt x="6852" y="5292"/>
                    </a:cubicBezTo>
                    <a:lnTo>
                      <a:pt x="7228" y="5668"/>
                    </a:lnTo>
                    <a:lnTo>
                      <a:pt x="7228" y="6379"/>
                    </a:lnTo>
                    <a:cubicBezTo>
                      <a:pt x="7228" y="6671"/>
                      <a:pt x="7468" y="6909"/>
                      <a:pt x="7760" y="6909"/>
                    </a:cubicBezTo>
                    <a:lnTo>
                      <a:pt x="10257" y="6909"/>
                    </a:lnTo>
                    <a:lnTo>
                      <a:pt x="10257" y="12012"/>
                    </a:lnTo>
                    <a:lnTo>
                      <a:pt x="8000" y="12012"/>
                    </a:lnTo>
                    <a:cubicBezTo>
                      <a:pt x="7853" y="12012"/>
                      <a:pt x="7734" y="12131"/>
                      <a:pt x="7734" y="12278"/>
                    </a:cubicBezTo>
                    <a:cubicBezTo>
                      <a:pt x="7734" y="12423"/>
                      <a:pt x="7853" y="12542"/>
                      <a:pt x="8000" y="12542"/>
                    </a:cubicBezTo>
                    <a:lnTo>
                      <a:pt x="10257" y="12542"/>
                    </a:lnTo>
                    <a:lnTo>
                      <a:pt x="10257" y="12808"/>
                    </a:lnTo>
                    <a:cubicBezTo>
                      <a:pt x="10257" y="12955"/>
                      <a:pt x="10139" y="13074"/>
                      <a:pt x="9993" y="13074"/>
                    </a:cubicBezTo>
                    <a:lnTo>
                      <a:pt x="3615" y="13074"/>
                    </a:lnTo>
                    <a:cubicBezTo>
                      <a:pt x="3468" y="13074"/>
                      <a:pt x="3349" y="12955"/>
                      <a:pt x="3349" y="12808"/>
                    </a:cubicBezTo>
                    <a:lnTo>
                      <a:pt x="3349" y="12542"/>
                    </a:lnTo>
                    <a:lnTo>
                      <a:pt x="5608" y="12542"/>
                    </a:lnTo>
                    <a:cubicBezTo>
                      <a:pt x="5755" y="12542"/>
                      <a:pt x="5874" y="12423"/>
                      <a:pt x="5874" y="12278"/>
                    </a:cubicBezTo>
                    <a:cubicBezTo>
                      <a:pt x="5874" y="12131"/>
                      <a:pt x="5755" y="12012"/>
                      <a:pt x="5608" y="12012"/>
                    </a:cubicBezTo>
                    <a:lnTo>
                      <a:pt x="3349" y="12012"/>
                    </a:lnTo>
                    <a:lnTo>
                      <a:pt x="3349" y="10949"/>
                    </a:lnTo>
                    <a:lnTo>
                      <a:pt x="5848" y="10949"/>
                    </a:lnTo>
                    <a:cubicBezTo>
                      <a:pt x="6140" y="10949"/>
                      <a:pt x="6378" y="10711"/>
                      <a:pt x="6378" y="10417"/>
                    </a:cubicBezTo>
                    <a:lnTo>
                      <a:pt x="6378" y="9708"/>
                    </a:lnTo>
                    <a:lnTo>
                      <a:pt x="6754" y="9332"/>
                    </a:lnTo>
                    <a:cubicBezTo>
                      <a:pt x="6855" y="9231"/>
                      <a:pt x="6910" y="9097"/>
                      <a:pt x="6910" y="8955"/>
                    </a:cubicBezTo>
                    <a:cubicBezTo>
                      <a:pt x="6910" y="8813"/>
                      <a:pt x="6855" y="8679"/>
                      <a:pt x="6754" y="8580"/>
                    </a:cubicBezTo>
                    <a:lnTo>
                      <a:pt x="6378" y="8204"/>
                    </a:lnTo>
                    <a:lnTo>
                      <a:pt x="6378" y="7493"/>
                    </a:lnTo>
                    <a:cubicBezTo>
                      <a:pt x="6378" y="7201"/>
                      <a:pt x="6140" y="6963"/>
                      <a:pt x="5848" y="6963"/>
                    </a:cubicBezTo>
                    <a:lnTo>
                      <a:pt x="3349" y="6963"/>
                    </a:lnTo>
                    <a:lnTo>
                      <a:pt x="3349" y="1594"/>
                    </a:lnTo>
                    <a:lnTo>
                      <a:pt x="5015" y="1594"/>
                    </a:lnTo>
                    <a:cubicBezTo>
                      <a:pt x="5106" y="1754"/>
                      <a:pt x="5278" y="1860"/>
                      <a:pt x="5474" y="1860"/>
                    </a:cubicBezTo>
                    <a:lnTo>
                      <a:pt x="8132" y="1860"/>
                    </a:lnTo>
                    <a:cubicBezTo>
                      <a:pt x="8328" y="1860"/>
                      <a:pt x="8500" y="1754"/>
                      <a:pt x="8593" y="1594"/>
                    </a:cubicBezTo>
                    <a:close/>
                    <a:moveTo>
                      <a:pt x="3615" y="0"/>
                    </a:moveTo>
                    <a:cubicBezTo>
                      <a:pt x="3175" y="0"/>
                      <a:pt x="2817" y="358"/>
                      <a:pt x="2817" y="798"/>
                    </a:cubicBezTo>
                    <a:lnTo>
                      <a:pt x="2817" y="6963"/>
                    </a:lnTo>
                    <a:lnTo>
                      <a:pt x="531" y="6963"/>
                    </a:lnTo>
                    <a:cubicBezTo>
                      <a:pt x="239" y="6963"/>
                      <a:pt x="1" y="7201"/>
                      <a:pt x="1" y="7493"/>
                    </a:cubicBezTo>
                    <a:lnTo>
                      <a:pt x="1" y="10417"/>
                    </a:lnTo>
                    <a:cubicBezTo>
                      <a:pt x="1" y="10711"/>
                      <a:pt x="239" y="10949"/>
                      <a:pt x="531" y="10949"/>
                    </a:cubicBezTo>
                    <a:lnTo>
                      <a:pt x="2817" y="10949"/>
                    </a:lnTo>
                    <a:lnTo>
                      <a:pt x="2817" y="12808"/>
                    </a:lnTo>
                    <a:cubicBezTo>
                      <a:pt x="2817" y="13249"/>
                      <a:pt x="3174" y="13606"/>
                      <a:pt x="3615" y="13606"/>
                    </a:cubicBezTo>
                    <a:lnTo>
                      <a:pt x="9992" y="13606"/>
                    </a:lnTo>
                    <a:cubicBezTo>
                      <a:pt x="10431" y="13606"/>
                      <a:pt x="10789" y="13249"/>
                      <a:pt x="10789" y="12808"/>
                    </a:cubicBezTo>
                    <a:lnTo>
                      <a:pt x="10789" y="6909"/>
                    </a:lnTo>
                    <a:lnTo>
                      <a:pt x="13075" y="6909"/>
                    </a:lnTo>
                    <a:cubicBezTo>
                      <a:pt x="13367" y="6909"/>
                      <a:pt x="13607" y="6671"/>
                      <a:pt x="13607" y="6379"/>
                    </a:cubicBezTo>
                    <a:lnTo>
                      <a:pt x="13607" y="3455"/>
                    </a:lnTo>
                    <a:cubicBezTo>
                      <a:pt x="13607" y="3161"/>
                      <a:pt x="13367" y="2923"/>
                      <a:pt x="13075" y="2923"/>
                    </a:cubicBezTo>
                    <a:lnTo>
                      <a:pt x="10789" y="2923"/>
                    </a:lnTo>
                    <a:lnTo>
                      <a:pt x="10789" y="798"/>
                    </a:lnTo>
                    <a:cubicBezTo>
                      <a:pt x="10789" y="358"/>
                      <a:pt x="10431" y="0"/>
                      <a:pt x="99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291;p38">
                <a:extLst>
                  <a:ext uri="{FF2B5EF4-FFF2-40B4-BE49-F238E27FC236}">
                    <a16:creationId xmlns:a16="http://schemas.microsoft.com/office/drawing/2014/main" id="{950575A3-246B-E70F-363C-6F8F5BDE6F4D}"/>
                  </a:ext>
                </a:extLst>
              </p:cNvPr>
              <p:cNvSpPr/>
              <p:nvPr/>
            </p:nvSpPr>
            <p:spPr>
              <a:xfrm>
                <a:off x="3371538" y="1642150"/>
                <a:ext cx="465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533" extrusionOk="0">
                    <a:moveTo>
                      <a:pt x="266" y="0"/>
                    </a:moveTo>
                    <a:cubicBezTo>
                      <a:pt x="119" y="0"/>
                      <a:pt x="1" y="119"/>
                      <a:pt x="1" y="266"/>
                    </a:cubicBezTo>
                    <a:cubicBezTo>
                      <a:pt x="1" y="413"/>
                      <a:pt x="119" y="532"/>
                      <a:pt x="266" y="532"/>
                    </a:cubicBezTo>
                    <a:lnTo>
                      <a:pt x="1594" y="532"/>
                    </a:lnTo>
                    <a:cubicBezTo>
                      <a:pt x="1741" y="532"/>
                      <a:pt x="1860" y="413"/>
                      <a:pt x="1860" y="266"/>
                    </a:cubicBezTo>
                    <a:cubicBezTo>
                      <a:pt x="1860" y="119"/>
                      <a:pt x="1741" y="0"/>
                      <a:pt x="15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292;p38">
                <a:extLst>
                  <a:ext uri="{FF2B5EF4-FFF2-40B4-BE49-F238E27FC236}">
                    <a16:creationId xmlns:a16="http://schemas.microsoft.com/office/drawing/2014/main" id="{66C56813-B977-E8B2-D205-1D9678462D35}"/>
                  </a:ext>
                </a:extLst>
              </p:cNvPr>
              <p:cNvSpPr/>
              <p:nvPr/>
            </p:nvSpPr>
            <p:spPr>
              <a:xfrm>
                <a:off x="3371538" y="1671375"/>
                <a:ext cx="465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533" extrusionOk="0">
                    <a:moveTo>
                      <a:pt x="266" y="1"/>
                    </a:moveTo>
                    <a:cubicBezTo>
                      <a:pt x="119" y="1"/>
                      <a:pt x="1" y="120"/>
                      <a:pt x="1" y="267"/>
                    </a:cubicBezTo>
                    <a:cubicBezTo>
                      <a:pt x="1" y="414"/>
                      <a:pt x="119" y="533"/>
                      <a:pt x="266" y="533"/>
                    </a:cubicBezTo>
                    <a:lnTo>
                      <a:pt x="1594" y="533"/>
                    </a:lnTo>
                    <a:cubicBezTo>
                      <a:pt x="1741" y="533"/>
                      <a:pt x="1860" y="414"/>
                      <a:pt x="1860" y="267"/>
                    </a:cubicBezTo>
                    <a:cubicBezTo>
                      <a:pt x="1860" y="120"/>
                      <a:pt x="1741" y="1"/>
                      <a:pt x="15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293;p38">
                <a:extLst>
                  <a:ext uri="{FF2B5EF4-FFF2-40B4-BE49-F238E27FC236}">
                    <a16:creationId xmlns:a16="http://schemas.microsoft.com/office/drawing/2014/main" id="{E74FB539-BB96-120A-6EA5-98A96DFC4CF6}"/>
                  </a:ext>
                </a:extLst>
              </p:cNvPr>
              <p:cNvSpPr/>
              <p:nvPr/>
            </p:nvSpPr>
            <p:spPr>
              <a:xfrm>
                <a:off x="3371538" y="1700625"/>
                <a:ext cx="46525" cy="13300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532" extrusionOk="0">
                    <a:moveTo>
                      <a:pt x="266" y="0"/>
                    </a:moveTo>
                    <a:cubicBezTo>
                      <a:pt x="119" y="0"/>
                      <a:pt x="1" y="119"/>
                      <a:pt x="1" y="266"/>
                    </a:cubicBezTo>
                    <a:cubicBezTo>
                      <a:pt x="1" y="413"/>
                      <a:pt x="119" y="532"/>
                      <a:pt x="266" y="532"/>
                    </a:cubicBezTo>
                    <a:lnTo>
                      <a:pt x="1594" y="532"/>
                    </a:lnTo>
                    <a:cubicBezTo>
                      <a:pt x="1741" y="532"/>
                      <a:pt x="1860" y="413"/>
                      <a:pt x="1860" y="266"/>
                    </a:cubicBezTo>
                    <a:cubicBezTo>
                      <a:pt x="1860" y="119"/>
                      <a:pt x="1741" y="0"/>
                      <a:pt x="15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294;p38">
                <a:extLst>
                  <a:ext uri="{FF2B5EF4-FFF2-40B4-BE49-F238E27FC236}">
                    <a16:creationId xmlns:a16="http://schemas.microsoft.com/office/drawing/2014/main" id="{80E165D3-67B4-C997-09AE-9DB43213D543}"/>
                  </a:ext>
                </a:extLst>
              </p:cNvPr>
              <p:cNvSpPr/>
              <p:nvPr/>
            </p:nvSpPr>
            <p:spPr>
              <a:xfrm>
                <a:off x="3471163" y="1771025"/>
                <a:ext cx="46575" cy="13300"/>
              </a:xfrm>
              <a:custGeom>
                <a:avLst/>
                <a:gdLst/>
                <a:ahLst/>
                <a:cxnLst/>
                <a:rect l="l" t="t" r="r" b="b"/>
                <a:pathLst>
                  <a:path w="1863" h="532" extrusionOk="0">
                    <a:moveTo>
                      <a:pt x="267" y="0"/>
                    </a:moveTo>
                    <a:cubicBezTo>
                      <a:pt x="120" y="0"/>
                      <a:pt x="1" y="119"/>
                      <a:pt x="1" y="266"/>
                    </a:cubicBezTo>
                    <a:cubicBezTo>
                      <a:pt x="1" y="413"/>
                      <a:pt x="120" y="532"/>
                      <a:pt x="267" y="532"/>
                    </a:cubicBezTo>
                    <a:lnTo>
                      <a:pt x="1596" y="532"/>
                    </a:lnTo>
                    <a:cubicBezTo>
                      <a:pt x="1742" y="532"/>
                      <a:pt x="1862" y="413"/>
                      <a:pt x="1862" y="266"/>
                    </a:cubicBezTo>
                    <a:cubicBezTo>
                      <a:pt x="1862" y="119"/>
                      <a:pt x="1742" y="0"/>
                      <a:pt x="1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295;p38">
                <a:extLst>
                  <a:ext uri="{FF2B5EF4-FFF2-40B4-BE49-F238E27FC236}">
                    <a16:creationId xmlns:a16="http://schemas.microsoft.com/office/drawing/2014/main" id="{4F9F4290-5A8D-2674-A080-1A9081B88A4F}"/>
                  </a:ext>
                </a:extLst>
              </p:cNvPr>
              <p:cNvSpPr/>
              <p:nvPr/>
            </p:nvSpPr>
            <p:spPr>
              <a:xfrm>
                <a:off x="3471163" y="1800250"/>
                <a:ext cx="4657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3" h="533" extrusionOk="0">
                    <a:moveTo>
                      <a:pt x="267" y="0"/>
                    </a:moveTo>
                    <a:cubicBezTo>
                      <a:pt x="120" y="0"/>
                      <a:pt x="1" y="119"/>
                      <a:pt x="1" y="266"/>
                    </a:cubicBezTo>
                    <a:cubicBezTo>
                      <a:pt x="1" y="413"/>
                      <a:pt x="120" y="532"/>
                      <a:pt x="267" y="532"/>
                    </a:cubicBezTo>
                    <a:lnTo>
                      <a:pt x="1596" y="532"/>
                    </a:lnTo>
                    <a:cubicBezTo>
                      <a:pt x="1742" y="532"/>
                      <a:pt x="1862" y="413"/>
                      <a:pt x="1862" y="266"/>
                    </a:cubicBezTo>
                    <a:cubicBezTo>
                      <a:pt x="1862" y="119"/>
                      <a:pt x="1742" y="0"/>
                      <a:pt x="1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296;p38">
                <a:extLst>
                  <a:ext uri="{FF2B5EF4-FFF2-40B4-BE49-F238E27FC236}">
                    <a16:creationId xmlns:a16="http://schemas.microsoft.com/office/drawing/2014/main" id="{275974D6-312A-6605-AAEE-C3F4090BA1E7}"/>
                  </a:ext>
                </a:extLst>
              </p:cNvPr>
              <p:cNvSpPr/>
              <p:nvPr/>
            </p:nvSpPr>
            <p:spPr>
              <a:xfrm>
                <a:off x="3471163" y="1829475"/>
                <a:ext cx="4657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1863" h="533" extrusionOk="0">
                    <a:moveTo>
                      <a:pt x="267" y="1"/>
                    </a:moveTo>
                    <a:cubicBezTo>
                      <a:pt x="120" y="1"/>
                      <a:pt x="1" y="120"/>
                      <a:pt x="1" y="267"/>
                    </a:cubicBezTo>
                    <a:cubicBezTo>
                      <a:pt x="1" y="414"/>
                      <a:pt x="120" y="533"/>
                      <a:pt x="267" y="533"/>
                    </a:cubicBezTo>
                    <a:lnTo>
                      <a:pt x="1596" y="533"/>
                    </a:lnTo>
                    <a:cubicBezTo>
                      <a:pt x="1742" y="533"/>
                      <a:pt x="1862" y="414"/>
                      <a:pt x="1862" y="267"/>
                    </a:cubicBezTo>
                    <a:cubicBezTo>
                      <a:pt x="1862" y="120"/>
                      <a:pt x="1742" y="1"/>
                      <a:pt x="159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297;p38">
                <a:extLst>
                  <a:ext uri="{FF2B5EF4-FFF2-40B4-BE49-F238E27FC236}">
                    <a16:creationId xmlns:a16="http://schemas.microsoft.com/office/drawing/2014/main" id="{B9EE9EF0-F1AA-17BF-58A5-9ED53419D0D7}"/>
                  </a:ext>
                </a:extLst>
              </p:cNvPr>
              <p:cNvSpPr/>
              <p:nvPr/>
            </p:nvSpPr>
            <p:spPr>
              <a:xfrm>
                <a:off x="3301088" y="1768500"/>
                <a:ext cx="106350" cy="48950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1958" extrusionOk="0">
                    <a:moveTo>
                      <a:pt x="533" y="727"/>
                    </a:moveTo>
                    <a:lnTo>
                      <a:pt x="970" y="978"/>
                    </a:lnTo>
                    <a:lnTo>
                      <a:pt x="533" y="1231"/>
                    </a:lnTo>
                    <a:lnTo>
                      <a:pt x="533" y="727"/>
                    </a:lnTo>
                    <a:close/>
                    <a:moveTo>
                      <a:pt x="267" y="1"/>
                    </a:moveTo>
                    <a:cubicBezTo>
                      <a:pt x="221" y="1"/>
                      <a:pt x="175" y="13"/>
                      <a:pt x="135" y="37"/>
                    </a:cubicBezTo>
                    <a:cubicBezTo>
                      <a:pt x="52" y="83"/>
                      <a:pt x="1" y="170"/>
                      <a:pt x="1" y="266"/>
                    </a:cubicBezTo>
                    <a:lnTo>
                      <a:pt x="1" y="1692"/>
                    </a:lnTo>
                    <a:cubicBezTo>
                      <a:pt x="1" y="1786"/>
                      <a:pt x="52" y="1873"/>
                      <a:pt x="135" y="1921"/>
                    </a:cubicBezTo>
                    <a:cubicBezTo>
                      <a:pt x="174" y="1946"/>
                      <a:pt x="221" y="1957"/>
                      <a:pt x="267" y="1957"/>
                    </a:cubicBezTo>
                    <a:cubicBezTo>
                      <a:pt x="313" y="1957"/>
                      <a:pt x="359" y="1946"/>
                      <a:pt x="401" y="1921"/>
                    </a:cubicBezTo>
                    <a:lnTo>
                      <a:pt x="1573" y="1244"/>
                    </a:lnTo>
                    <a:lnTo>
                      <a:pt x="3988" y="1244"/>
                    </a:lnTo>
                    <a:cubicBezTo>
                      <a:pt x="4135" y="1244"/>
                      <a:pt x="4254" y="1125"/>
                      <a:pt x="4254" y="978"/>
                    </a:cubicBezTo>
                    <a:cubicBezTo>
                      <a:pt x="4254" y="831"/>
                      <a:pt x="4135" y="712"/>
                      <a:pt x="3988" y="712"/>
                    </a:cubicBezTo>
                    <a:lnTo>
                      <a:pt x="1573" y="712"/>
                    </a:lnTo>
                    <a:lnTo>
                      <a:pt x="399" y="37"/>
                    </a:lnTo>
                    <a:cubicBezTo>
                      <a:pt x="358" y="13"/>
                      <a:pt x="313" y="1"/>
                      <a:pt x="26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298;p38">
                <a:extLst>
                  <a:ext uri="{FF2B5EF4-FFF2-40B4-BE49-F238E27FC236}">
                    <a16:creationId xmlns:a16="http://schemas.microsoft.com/office/drawing/2014/main" id="{BB5B9282-CCE2-4573-9058-DC6E53F03223}"/>
                  </a:ext>
                </a:extLst>
              </p:cNvPr>
              <p:cNvSpPr/>
              <p:nvPr/>
            </p:nvSpPr>
            <p:spPr>
              <a:xfrm>
                <a:off x="3481838" y="1667500"/>
                <a:ext cx="106300" cy="48950"/>
              </a:xfrm>
              <a:custGeom>
                <a:avLst/>
                <a:gdLst/>
                <a:ahLst/>
                <a:cxnLst/>
                <a:rect l="l" t="t" r="r" b="b"/>
                <a:pathLst>
                  <a:path w="4252" h="1958" extrusionOk="0">
                    <a:moveTo>
                      <a:pt x="530" y="727"/>
                    </a:moveTo>
                    <a:lnTo>
                      <a:pt x="968" y="980"/>
                    </a:lnTo>
                    <a:lnTo>
                      <a:pt x="530" y="1233"/>
                    </a:lnTo>
                    <a:lnTo>
                      <a:pt x="530" y="727"/>
                    </a:lnTo>
                    <a:close/>
                    <a:moveTo>
                      <a:pt x="265" y="1"/>
                    </a:moveTo>
                    <a:cubicBezTo>
                      <a:pt x="219" y="1"/>
                      <a:pt x="173" y="13"/>
                      <a:pt x="132" y="37"/>
                    </a:cubicBezTo>
                    <a:cubicBezTo>
                      <a:pt x="50" y="85"/>
                      <a:pt x="0" y="172"/>
                      <a:pt x="0" y="266"/>
                    </a:cubicBezTo>
                    <a:lnTo>
                      <a:pt x="0" y="1692"/>
                    </a:lnTo>
                    <a:cubicBezTo>
                      <a:pt x="0" y="1788"/>
                      <a:pt x="50" y="1875"/>
                      <a:pt x="132" y="1923"/>
                    </a:cubicBezTo>
                    <a:cubicBezTo>
                      <a:pt x="173" y="1946"/>
                      <a:pt x="220" y="1958"/>
                      <a:pt x="264" y="1958"/>
                    </a:cubicBezTo>
                    <a:cubicBezTo>
                      <a:pt x="311" y="1958"/>
                      <a:pt x="357" y="1946"/>
                      <a:pt x="398" y="1923"/>
                    </a:cubicBezTo>
                    <a:lnTo>
                      <a:pt x="1571" y="1246"/>
                    </a:lnTo>
                    <a:lnTo>
                      <a:pt x="3985" y="1246"/>
                    </a:lnTo>
                    <a:cubicBezTo>
                      <a:pt x="4132" y="1246"/>
                      <a:pt x="4251" y="1127"/>
                      <a:pt x="4251" y="980"/>
                    </a:cubicBezTo>
                    <a:cubicBezTo>
                      <a:pt x="4251" y="833"/>
                      <a:pt x="4132" y="714"/>
                      <a:pt x="3985" y="714"/>
                    </a:cubicBezTo>
                    <a:lnTo>
                      <a:pt x="1571" y="714"/>
                    </a:lnTo>
                    <a:lnTo>
                      <a:pt x="398" y="37"/>
                    </a:lnTo>
                    <a:cubicBezTo>
                      <a:pt x="357" y="13"/>
                      <a:pt x="311" y="1"/>
                      <a:pt x="2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299;p38">
                <a:extLst>
                  <a:ext uri="{FF2B5EF4-FFF2-40B4-BE49-F238E27FC236}">
                    <a16:creationId xmlns:a16="http://schemas.microsoft.com/office/drawing/2014/main" id="{C36ABB93-6FA8-6CBA-74AD-255FE34AAFE0}"/>
                  </a:ext>
                </a:extLst>
              </p:cNvPr>
              <p:cNvSpPr/>
              <p:nvPr/>
            </p:nvSpPr>
            <p:spPr>
              <a:xfrm>
                <a:off x="3437988" y="1869375"/>
                <a:ext cx="1327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531" h="533" extrusionOk="0">
                    <a:moveTo>
                      <a:pt x="266" y="0"/>
                    </a:moveTo>
                    <a:cubicBezTo>
                      <a:pt x="119" y="0"/>
                      <a:pt x="0" y="119"/>
                      <a:pt x="0" y="266"/>
                    </a:cubicBezTo>
                    <a:cubicBezTo>
                      <a:pt x="0" y="413"/>
                      <a:pt x="119" y="532"/>
                      <a:pt x="266" y="532"/>
                    </a:cubicBezTo>
                    <a:cubicBezTo>
                      <a:pt x="411" y="532"/>
                      <a:pt x="530" y="413"/>
                      <a:pt x="530" y="266"/>
                    </a:cubicBezTo>
                    <a:cubicBezTo>
                      <a:pt x="530" y="119"/>
                      <a:pt x="411" y="0"/>
                      <a:pt x="2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" name="Google Shape;311;p38">
              <a:extLst>
                <a:ext uri="{FF2B5EF4-FFF2-40B4-BE49-F238E27FC236}">
                  <a16:creationId xmlns:a16="http://schemas.microsoft.com/office/drawing/2014/main" id="{ECA1A923-B036-D586-02AA-05CCADEC7669}"/>
                </a:ext>
              </a:extLst>
            </p:cNvPr>
            <p:cNvSpPr/>
            <p:nvPr/>
          </p:nvSpPr>
          <p:spPr>
            <a:xfrm flipH="1">
              <a:off x="2106300" y="43439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62" name="Google Shape;312;p38">
              <a:extLst>
                <a:ext uri="{FF2B5EF4-FFF2-40B4-BE49-F238E27FC236}">
                  <a16:creationId xmlns:a16="http://schemas.microsoft.com/office/drawing/2014/main" id="{55993711-506A-10E1-628B-079182F18936}"/>
                </a:ext>
              </a:extLst>
            </p:cNvPr>
            <p:cNvCxnSpPr>
              <a:stCxn id="61" idx="7"/>
              <a:endCxn id="63" idx="3"/>
            </p:cNvCxnSpPr>
            <p:nvPr/>
          </p:nvCxnSpPr>
          <p:spPr>
            <a:xfrm rot="10800000">
              <a:off x="1622642" y="4088752"/>
              <a:ext cx="698100" cy="342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3" name="Google Shape;313;p38">
              <a:extLst>
                <a:ext uri="{FF2B5EF4-FFF2-40B4-BE49-F238E27FC236}">
                  <a16:creationId xmlns:a16="http://schemas.microsoft.com/office/drawing/2014/main" id="{A6972A49-2C78-6084-5710-098C0EF92BA3}"/>
                </a:ext>
              </a:extLst>
            </p:cNvPr>
            <p:cNvSpPr/>
            <p:nvPr/>
          </p:nvSpPr>
          <p:spPr>
            <a:xfrm flipH="1">
              <a:off x="372750" y="35813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256" name="Google Shape;314;p38">
              <a:extLst>
                <a:ext uri="{FF2B5EF4-FFF2-40B4-BE49-F238E27FC236}">
                  <a16:creationId xmlns:a16="http://schemas.microsoft.com/office/drawing/2014/main" id="{C8EA584B-2853-2F55-4438-FEBBF14092AF}"/>
                </a:ext>
              </a:extLst>
            </p:cNvPr>
            <p:cNvCxnSpPr>
              <a:stCxn id="63" idx="7"/>
            </p:cNvCxnSpPr>
            <p:nvPr/>
          </p:nvCxnSpPr>
          <p:spPr>
            <a:xfrm rot="10800000">
              <a:off x="-861808" y="3508252"/>
              <a:ext cx="1449000" cy="160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57" name="Google Shape;315;p38">
              <a:extLst>
                <a:ext uri="{FF2B5EF4-FFF2-40B4-BE49-F238E27FC236}">
                  <a16:creationId xmlns:a16="http://schemas.microsoft.com/office/drawing/2014/main" id="{D12A2312-6A32-64A7-F999-0465EDA1C7FC}"/>
                </a:ext>
              </a:extLst>
            </p:cNvPr>
            <p:cNvSpPr/>
            <p:nvPr/>
          </p:nvSpPr>
          <p:spPr>
            <a:xfrm flipH="1">
              <a:off x="3839850" y="35813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258" name="Google Shape;316;p38">
              <a:extLst>
                <a:ext uri="{FF2B5EF4-FFF2-40B4-BE49-F238E27FC236}">
                  <a16:creationId xmlns:a16="http://schemas.microsoft.com/office/drawing/2014/main" id="{7C4E78B6-1638-9773-8EEC-8CE1A3E038B6}"/>
                </a:ext>
              </a:extLst>
            </p:cNvPr>
            <p:cNvCxnSpPr>
              <a:stCxn id="61" idx="1"/>
              <a:endCxn id="257" idx="5"/>
            </p:cNvCxnSpPr>
            <p:nvPr/>
          </p:nvCxnSpPr>
          <p:spPr>
            <a:xfrm rot="10800000" flipH="1">
              <a:off x="3356158" y="4088752"/>
              <a:ext cx="698100" cy="342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9" name="Google Shape;317;p38">
              <a:extLst>
                <a:ext uri="{FF2B5EF4-FFF2-40B4-BE49-F238E27FC236}">
                  <a16:creationId xmlns:a16="http://schemas.microsoft.com/office/drawing/2014/main" id="{11891863-54D5-0E34-1B0A-BEE064822481}"/>
                </a:ext>
              </a:extLst>
            </p:cNvPr>
            <p:cNvCxnSpPr>
              <a:stCxn id="257" idx="0"/>
            </p:cNvCxnSpPr>
            <p:nvPr/>
          </p:nvCxnSpPr>
          <p:spPr>
            <a:xfrm rot="10800000" flipH="1">
              <a:off x="4572000" y="3161375"/>
              <a:ext cx="750000" cy="4200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60" name="Google Shape;318;p38">
              <a:extLst>
                <a:ext uri="{FF2B5EF4-FFF2-40B4-BE49-F238E27FC236}">
                  <a16:creationId xmlns:a16="http://schemas.microsoft.com/office/drawing/2014/main" id="{A9C67737-12D9-2C5B-0977-B5AD92EE9305}"/>
                </a:ext>
              </a:extLst>
            </p:cNvPr>
            <p:cNvSpPr/>
            <p:nvPr/>
          </p:nvSpPr>
          <p:spPr>
            <a:xfrm flipH="1">
              <a:off x="5573400" y="43439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261" name="Google Shape;319;p38">
              <a:extLst>
                <a:ext uri="{FF2B5EF4-FFF2-40B4-BE49-F238E27FC236}">
                  <a16:creationId xmlns:a16="http://schemas.microsoft.com/office/drawing/2014/main" id="{5FEC671A-28C8-D4DD-C35C-1A24580156DF}"/>
                </a:ext>
              </a:extLst>
            </p:cNvPr>
            <p:cNvCxnSpPr>
              <a:stCxn id="260" idx="7"/>
              <a:endCxn id="257" idx="3"/>
            </p:cNvCxnSpPr>
            <p:nvPr/>
          </p:nvCxnSpPr>
          <p:spPr>
            <a:xfrm rot="10800000">
              <a:off x="5089742" y="4088752"/>
              <a:ext cx="698100" cy="342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2" name="Google Shape;320;p38">
              <a:extLst>
                <a:ext uri="{FF2B5EF4-FFF2-40B4-BE49-F238E27FC236}">
                  <a16:creationId xmlns:a16="http://schemas.microsoft.com/office/drawing/2014/main" id="{9A3B0AD3-1D7D-2B23-D318-78D5B1A94B8B}"/>
                </a:ext>
              </a:extLst>
            </p:cNvPr>
            <p:cNvCxnSpPr>
              <a:endCxn id="263" idx="3"/>
            </p:cNvCxnSpPr>
            <p:nvPr/>
          </p:nvCxnSpPr>
          <p:spPr>
            <a:xfrm rot="10800000">
              <a:off x="8556808" y="4088898"/>
              <a:ext cx="608400" cy="519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63" name="Google Shape;321;p38">
              <a:extLst>
                <a:ext uri="{FF2B5EF4-FFF2-40B4-BE49-F238E27FC236}">
                  <a16:creationId xmlns:a16="http://schemas.microsoft.com/office/drawing/2014/main" id="{D9374B0F-B386-C764-266D-79633549C10E}"/>
                </a:ext>
              </a:extLst>
            </p:cNvPr>
            <p:cNvSpPr/>
            <p:nvPr/>
          </p:nvSpPr>
          <p:spPr>
            <a:xfrm flipH="1">
              <a:off x="7306950" y="3581375"/>
              <a:ext cx="1464300" cy="5946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i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cxnSp>
          <p:nvCxnSpPr>
            <p:cNvPr id="264" name="Google Shape;322;p38">
              <a:extLst>
                <a:ext uri="{FF2B5EF4-FFF2-40B4-BE49-F238E27FC236}">
                  <a16:creationId xmlns:a16="http://schemas.microsoft.com/office/drawing/2014/main" id="{13056D68-B8F3-F7FA-0BA9-A3207314EE4B}"/>
                </a:ext>
              </a:extLst>
            </p:cNvPr>
            <p:cNvCxnSpPr>
              <a:stCxn id="260" idx="0"/>
              <a:endCxn id="263" idx="6"/>
            </p:cNvCxnSpPr>
            <p:nvPr/>
          </p:nvCxnSpPr>
          <p:spPr>
            <a:xfrm rot="10800000" flipH="1">
              <a:off x="6305550" y="3878675"/>
              <a:ext cx="1001400" cy="465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65" name="Google Shape;323;p38">
              <a:extLst>
                <a:ext uri="{FF2B5EF4-FFF2-40B4-BE49-F238E27FC236}">
                  <a16:creationId xmlns:a16="http://schemas.microsoft.com/office/drawing/2014/main" id="{5EAA434E-4156-EDFB-5430-6783935C6AEE}"/>
                </a:ext>
              </a:extLst>
            </p:cNvPr>
            <p:cNvGrpSpPr/>
            <p:nvPr/>
          </p:nvGrpSpPr>
          <p:grpSpPr>
            <a:xfrm>
              <a:off x="2668350" y="4471188"/>
              <a:ext cx="340175" cy="340175"/>
              <a:chOff x="6297063" y="1569075"/>
              <a:chExt cx="340175" cy="340175"/>
            </a:xfrm>
          </p:grpSpPr>
          <p:sp>
            <p:nvSpPr>
              <p:cNvPr id="346" name="Google Shape;324;p38">
                <a:extLst>
                  <a:ext uri="{FF2B5EF4-FFF2-40B4-BE49-F238E27FC236}">
                    <a16:creationId xmlns:a16="http://schemas.microsoft.com/office/drawing/2014/main" id="{01AD14FA-5CF8-E4CC-5D7A-D2CD35B58A7C}"/>
                  </a:ext>
                </a:extLst>
              </p:cNvPr>
              <p:cNvSpPr/>
              <p:nvPr/>
            </p:nvSpPr>
            <p:spPr>
              <a:xfrm>
                <a:off x="6297063" y="1654875"/>
                <a:ext cx="199325" cy="254375"/>
              </a:xfrm>
              <a:custGeom>
                <a:avLst/>
                <a:gdLst/>
                <a:ahLst/>
                <a:cxnLst/>
                <a:rect l="l" t="t" r="r" b="b"/>
                <a:pathLst>
                  <a:path w="7973" h="10175" extrusionOk="0">
                    <a:moveTo>
                      <a:pt x="3987" y="532"/>
                    </a:moveTo>
                    <a:cubicBezTo>
                      <a:pt x="4677" y="532"/>
                      <a:pt x="5239" y="1093"/>
                      <a:pt x="5239" y="1784"/>
                    </a:cubicBezTo>
                    <a:lnTo>
                      <a:pt x="5239" y="2544"/>
                    </a:lnTo>
                    <a:cubicBezTo>
                      <a:pt x="5239" y="3234"/>
                      <a:pt x="4677" y="3797"/>
                      <a:pt x="3987" y="3797"/>
                    </a:cubicBezTo>
                    <a:cubicBezTo>
                      <a:pt x="3295" y="3797"/>
                      <a:pt x="2734" y="3234"/>
                      <a:pt x="2734" y="2544"/>
                    </a:cubicBezTo>
                    <a:lnTo>
                      <a:pt x="2734" y="1784"/>
                    </a:lnTo>
                    <a:cubicBezTo>
                      <a:pt x="2734" y="1093"/>
                      <a:pt x="3295" y="532"/>
                      <a:pt x="3987" y="532"/>
                    </a:cubicBezTo>
                    <a:close/>
                    <a:moveTo>
                      <a:pt x="5165" y="3881"/>
                    </a:moveTo>
                    <a:cubicBezTo>
                      <a:pt x="5564" y="4111"/>
                      <a:pt x="5893" y="4453"/>
                      <a:pt x="6106" y="4859"/>
                    </a:cubicBezTo>
                    <a:lnTo>
                      <a:pt x="5181" y="4859"/>
                    </a:lnTo>
                    <a:cubicBezTo>
                      <a:pt x="5036" y="4859"/>
                      <a:pt x="4915" y="4978"/>
                      <a:pt x="4915" y="5125"/>
                    </a:cubicBezTo>
                    <a:cubicBezTo>
                      <a:pt x="4915" y="5272"/>
                      <a:pt x="5036" y="5391"/>
                      <a:pt x="5181" y="5391"/>
                    </a:cubicBezTo>
                    <a:lnTo>
                      <a:pt x="7165" y="5391"/>
                    </a:lnTo>
                    <a:cubicBezTo>
                      <a:pt x="7317" y="5391"/>
                      <a:pt x="7441" y="5521"/>
                      <a:pt x="7441" y="5682"/>
                    </a:cubicBezTo>
                    <a:lnTo>
                      <a:pt x="7441" y="9352"/>
                    </a:lnTo>
                    <a:cubicBezTo>
                      <a:pt x="7441" y="9512"/>
                      <a:pt x="7318" y="9642"/>
                      <a:pt x="7166" y="9642"/>
                    </a:cubicBezTo>
                    <a:lnTo>
                      <a:pt x="806" y="9642"/>
                    </a:lnTo>
                    <a:cubicBezTo>
                      <a:pt x="654" y="9642"/>
                      <a:pt x="532" y="9512"/>
                      <a:pt x="532" y="9352"/>
                    </a:cubicBezTo>
                    <a:lnTo>
                      <a:pt x="532" y="5682"/>
                    </a:lnTo>
                    <a:cubicBezTo>
                      <a:pt x="532" y="5521"/>
                      <a:pt x="654" y="5391"/>
                      <a:pt x="806" y="5391"/>
                    </a:cubicBezTo>
                    <a:lnTo>
                      <a:pt x="2791" y="5391"/>
                    </a:lnTo>
                    <a:cubicBezTo>
                      <a:pt x="2937" y="5391"/>
                      <a:pt x="3056" y="5272"/>
                      <a:pt x="3056" y="5125"/>
                    </a:cubicBezTo>
                    <a:cubicBezTo>
                      <a:pt x="3056" y="4978"/>
                      <a:pt x="2937" y="4859"/>
                      <a:pt x="2791" y="4859"/>
                    </a:cubicBezTo>
                    <a:lnTo>
                      <a:pt x="1865" y="4859"/>
                    </a:lnTo>
                    <a:cubicBezTo>
                      <a:pt x="2079" y="4454"/>
                      <a:pt x="2408" y="4111"/>
                      <a:pt x="2808" y="3881"/>
                    </a:cubicBezTo>
                    <a:cubicBezTo>
                      <a:pt x="3123" y="4159"/>
                      <a:pt x="3535" y="4327"/>
                      <a:pt x="3985" y="4327"/>
                    </a:cubicBezTo>
                    <a:cubicBezTo>
                      <a:pt x="4438" y="4327"/>
                      <a:pt x="4849" y="4159"/>
                      <a:pt x="5165" y="3881"/>
                    </a:cubicBezTo>
                    <a:close/>
                    <a:moveTo>
                      <a:pt x="3987" y="0"/>
                    </a:moveTo>
                    <a:cubicBezTo>
                      <a:pt x="3003" y="0"/>
                      <a:pt x="2202" y="801"/>
                      <a:pt x="2202" y="1784"/>
                    </a:cubicBezTo>
                    <a:lnTo>
                      <a:pt x="2202" y="2544"/>
                    </a:lnTo>
                    <a:cubicBezTo>
                      <a:pt x="2202" y="2882"/>
                      <a:pt x="2298" y="3199"/>
                      <a:pt x="2461" y="3470"/>
                    </a:cubicBezTo>
                    <a:cubicBezTo>
                      <a:pt x="1934" y="3795"/>
                      <a:pt x="1515" y="4288"/>
                      <a:pt x="1280" y="4859"/>
                    </a:cubicBezTo>
                    <a:lnTo>
                      <a:pt x="806" y="4859"/>
                    </a:lnTo>
                    <a:cubicBezTo>
                      <a:pt x="362" y="4859"/>
                      <a:pt x="0" y="5229"/>
                      <a:pt x="0" y="5682"/>
                    </a:cubicBezTo>
                    <a:lnTo>
                      <a:pt x="0" y="9352"/>
                    </a:lnTo>
                    <a:cubicBezTo>
                      <a:pt x="0" y="9806"/>
                      <a:pt x="362" y="10174"/>
                      <a:pt x="806" y="10174"/>
                    </a:cubicBezTo>
                    <a:lnTo>
                      <a:pt x="7166" y="10174"/>
                    </a:lnTo>
                    <a:cubicBezTo>
                      <a:pt x="7611" y="10174"/>
                      <a:pt x="7972" y="9806"/>
                      <a:pt x="7972" y="9352"/>
                    </a:cubicBezTo>
                    <a:lnTo>
                      <a:pt x="7972" y="5682"/>
                    </a:lnTo>
                    <a:cubicBezTo>
                      <a:pt x="7972" y="5229"/>
                      <a:pt x="7611" y="4859"/>
                      <a:pt x="7166" y="4859"/>
                    </a:cubicBezTo>
                    <a:lnTo>
                      <a:pt x="6692" y="4859"/>
                    </a:lnTo>
                    <a:cubicBezTo>
                      <a:pt x="6458" y="4288"/>
                      <a:pt x="6038" y="3795"/>
                      <a:pt x="5512" y="3470"/>
                    </a:cubicBezTo>
                    <a:cubicBezTo>
                      <a:pt x="5675" y="3199"/>
                      <a:pt x="5771" y="2882"/>
                      <a:pt x="5771" y="2544"/>
                    </a:cubicBezTo>
                    <a:lnTo>
                      <a:pt x="5771" y="1784"/>
                    </a:lnTo>
                    <a:cubicBezTo>
                      <a:pt x="5771" y="801"/>
                      <a:pt x="4970" y="0"/>
                      <a:pt x="39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25;p38">
                <a:extLst>
                  <a:ext uri="{FF2B5EF4-FFF2-40B4-BE49-F238E27FC236}">
                    <a16:creationId xmlns:a16="http://schemas.microsoft.com/office/drawing/2014/main" id="{FC891A7D-C2AB-D383-4526-BB5F86EB63F1}"/>
                  </a:ext>
                </a:extLst>
              </p:cNvPr>
              <p:cNvSpPr/>
              <p:nvPr/>
            </p:nvSpPr>
            <p:spPr>
              <a:xfrm>
                <a:off x="6373438" y="1819525"/>
                <a:ext cx="46525" cy="4652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1861" extrusionOk="0">
                    <a:moveTo>
                      <a:pt x="930" y="533"/>
                    </a:moveTo>
                    <a:cubicBezTo>
                      <a:pt x="1150" y="533"/>
                      <a:pt x="1330" y="711"/>
                      <a:pt x="1330" y="931"/>
                    </a:cubicBezTo>
                    <a:cubicBezTo>
                      <a:pt x="1330" y="1150"/>
                      <a:pt x="1150" y="1330"/>
                      <a:pt x="930" y="1330"/>
                    </a:cubicBezTo>
                    <a:cubicBezTo>
                      <a:pt x="711" y="1330"/>
                      <a:pt x="532" y="1150"/>
                      <a:pt x="532" y="931"/>
                    </a:cubicBezTo>
                    <a:cubicBezTo>
                      <a:pt x="532" y="711"/>
                      <a:pt x="711" y="533"/>
                      <a:pt x="930" y="533"/>
                    </a:cubicBezTo>
                    <a:close/>
                    <a:moveTo>
                      <a:pt x="930" y="1"/>
                    </a:moveTo>
                    <a:cubicBezTo>
                      <a:pt x="418" y="1"/>
                      <a:pt x="1" y="419"/>
                      <a:pt x="1" y="931"/>
                    </a:cubicBezTo>
                    <a:cubicBezTo>
                      <a:pt x="1" y="1444"/>
                      <a:pt x="418" y="1860"/>
                      <a:pt x="930" y="1860"/>
                    </a:cubicBezTo>
                    <a:cubicBezTo>
                      <a:pt x="1444" y="1860"/>
                      <a:pt x="1860" y="1444"/>
                      <a:pt x="1860" y="931"/>
                    </a:cubicBezTo>
                    <a:cubicBezTo>
                      <a:pt x="1860" y="419"/>
                      <a:pt x="1444" y="1"/>
                      <a:pt x="9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26;p38">
                <a:extLst>
                  <a:ext uri="{FF2B5EF4-FFF2-40B4-BE49-F238E27FC236}">
                    <a16:creationId xmlns:a16="http://schemas.microsoft.com/office/drawing/2014/main" id="{7C44724D-6464-4F50-5CC8-B196CD0CA7A3}"/>
                  </a:ext>
                </a:extLst>
              </p:cNvPr>
              <p:cNvSpPr/>
              <p:nvPr/>
            </p:nvSpPr>
            <p:spPr>
              <a:xfrm>
                <a:off x="6376788" y="1708950"/>
                <a:ext cx="133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533" h="533" extrusionOk="0">
                    <a:moveTo>
                      <a:pt x="266" y="1"/>
                    </a:moveTo>
                    <a:cubicBezTo>
                      <a:pt x="119" y="1"/>
                      <a:pt x="0" y="120"/>
                      <a:pt x="0" y="267"/>
                    </a:cubicBezTo>
                    <a:cubicBezTo>
                      <a:pt x="0" y="414"/>
                      <a:pt x="119" y="532"/>
                      <a:pt x="266" y="532"/>
                    </a:cubicBezTo>
                    <a:cubicBezTo>
                      <a:pt x="413" y="532"/>
                      <a:pt x="532" y="414"/>
                      <a:pt x="532" y="267"/>
                    </a:cubicBezTo>
                    <a:cubicBezTo>
                      <a:pt x="532" y="120"/>
                      <a:pt x="413" y="1"/>
                      <a:pt x="2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27;p38">
                <a:extLst>
                  <a:ext uri="{FF2B5EF4-FFF2-40B4-BE49-F238E27FC236}">
                    <a16:creationId xmlns:a16="http://schemas.microsoft.com/office/drawing/2014/main" id="{3E98DC8A-3366-99C6-2C96-B51BA11C9704}"/>
                  </a:ext>
                </a:extLst>
              </p:cNvPr>
              <p:cNvSpPr/>
              <p:nvPr/>
            </p:nvSpPr>
            <p:spPr>
              <a:xfrm>
                <a:off x="6403338" y="1708950"/>
                <a:ext cx="133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533" h="533" extrusionOk="0">
                    <a:moveTo>
                      <a:pt x="266" y="1"/>
                    </a:moveTo>
                    <a:cubicBezTo>
                      <a:pt x="119" y="1"/>
                      <a:pt x="0" y="120"/>
                      <a:pt x="0" y="267"/>
                    </a:cubicBezTo>
                    <a:cubicBezTo>
                      <a:pt x="0" y="414"/>
                      <a:pt x="119" y="532"/>
                      <a:pt x="266" y="532"/>
                    </a:cubicBezTo>
                    <a:cubicBezTo>
                      <a:pt x="413" y="532"/>
                      <a:pt x="532" y="414"/>
                      <a:pt x="532" y="267"/>
                    </a:cubicBezTo>
                    <a:cubicBezTo>
                      <a:pt x="532" y="120"/>
                      <a:pt x="413" y="1"/>
                      <a:pt x="2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28;p38">
                <a:extLst>
                  <a:ext uri="{FF2B5EF4-FFF2-40B4-BE49-F238E27FC236}">
                    <a16:creationId xmlns:a16="http://schemas.microsoft.com/office/drawing/2014/main" id="{78A59FF2-33FC-5A8C-B9B1-3553957567FC}"/>
                  </a:ext>
                </a:extLst>
              </p:cNvPr>
              <p:cNvSpPr/>
              <p:nvPr/>
            </p:nvSpPr>
            <p:spPr>
              <a:xfrm>
                <a:off x="6464488" y="1569075"/>
                <a:ext cx="172750" cy="172725"/>
              </a:xfrm>
              <a:custGeom>
                <a:avLst/>
                <a:gdLst/>
                <a:ahLst/>
                <a:cxnLst/>
                <a:rect l="l" t="t" r="r" b="b"/>
                <a:pathLst>
                  <a:path w="6910" h="6909" extrusionOk="0">
                    <a:moveTo>
                      <a:pt x="3454" y="532"/>
                    </a:moveTo>
                    <a:cubicBezTo>
                      <a:pt x="5066" y="532"/>
                      <a:pt x="6377" y="1843"/>
                      <a:pt x="6377" y="3455"/>
                    </a:cubicBezTo>
                    <a:cubicBezTo>
                      <a:pt x="6377" y="5067"/>
                      <a:pt x="5066" y="6379"/>
                      <a:pt x="3454" y="6379"/>
                    </a:cubicBezTo>
                    <a:cubicBezTo>
                      <a:pt x="2891" y="6379"/>
                      <a:pt x="2344" y="6217"/>
                      <a:pt x="1873" y="5914"/>
                    </a:cubicBezTo>
                    <a:cubicBezTo>
                      <a:pt x="1830" y="5886"/>
                      <a:pt x="1779" y="5871"/>
                      <a:pt x="1730" y="5871"/>
                    </a:cubicBezTo>
                    <a:cubicBezTo>
                      <a:pt x="1707" y="5871"/>
                      <a:pt x="1683" y="5875"/>
                      <a:pt x="1660" y="5880"/>
                    </a:cubicBezTo>
                    <a:lnTo>
                      <a:pt x="797" y="6113"/>
                    </a:lnTo>
                    <a:lnTo>
                      <a:pt x="1029" y="5249"/>
                    </a:lnTo>
                    <a:cubicBezTo>
                      <a:pt x="1048" y="5176"/>
                      <a:pt x="1036" y="5099"/>
                      <a:pt x="995" y="5036"/>
                    </a:cubicBezTo>
                    <a:cubicBezTo>
                      <a:pt x="692" y="4565"/>
                      <a:pt x="531" y="4018"/>
                      <a:pt x="531" y="3455"/>
                    </a:cubicBezTo>
                    <a:cubicBezTo>
                      <a:pt x="531" y="1843"/>
                      <a:pt x="1842" y="532"/>
                      <a:pt x="3454" y="532"/>
                    </a:cubicBezTo>
                    <a:close/>
                    <a:moveTo>
                      <a:pt x="3454" y="0"/>
                    </a:moveTo>
                    <a:cubicBezTo>
                      <a:pt x="1550" y="0"/>
                      <a:pt x="0" y="1549"/>
                      <a:pt x="0" y="3455"/>
                    </a:cubicBezTo>
                    <a:cubicBezTo>
                      <a:pt x="0" y="4081"/>
                      <a:pt x="167" y="4689"/>
                      <a:pt x="486" y="5222"/>
                    </a:cubicBezTo>
                    <a:lnTo>
                      <a:pt x="285" y="5976"/>
                    </a:lnTo>
                    <a:cubicBezTo>
                      <a:pt x="207" y="6258"/>
                      <a:pt x="375" y="6549"/>
                      <a:pt x="658" y="6625"/>
                    </a:cubicBezTo>
                    <a:cubicBezTo>
                      <a:pt x="704" y="6637"/>
                      <a:pt x="751" y="6643"/>
                      <a:pt x="798" y="6643"/>
                    </a:cubicBezTo>
                    <a:cubicBezTo>
                      <a:pt x="845" y="6643"/>
                      <a:pt x="892" y="6637"/>
                      <a:pt x="939" y="6625"/>
                    </a:cubicBezTo>
                    <a:lnTo>
                      <a:pt x="1687" y="6423"/>
                    </a:lnTo>
                    <a:cubicBezTo>
                      <a:pt x="2220" y="6742"/>
                      <a:pt x="2830" y="6909"/>
                      <a:pt x="3454" y="6909"/>
                    </a:cubicBezTo>
                    <a:cubicBezTo>
                      <a:pt x="5360" y="6909"/>
                      <a:pt x="6909" y="5359"/>
                      <a:pt x="6909" y="3455"/>
                    </a:cubicBezTo>
                    <a:cubicBezTo>
                      <a:pt x="6909" y="1549"/>
                      <a:pt x="5360" y="0"/>
                      <a:pt x="34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29;p38">
                <a:extLst>
                  <a:ext uri="{FF2B5EF4-FFF2-40B4-BE49-F238E27FC236}">
                    <a16:creationId xmlns:a16="http://schemas.microsoft.com/office/drawing/2014/main" id="{AD7A05DA-9656-2B49-D192-973FEC983DA1}"/>
                  </a:ext>
                </a:extLst>
              </p:cNvPr>
              <p:cNvSpPr/>
              <p:nvPr/>
            </p:nvSpPr>
            <p:spPr>
              <a:xfrm>
                <a:off x="6504338" y="1622200"/>
                <a:ext cx="93050" cy="66475"/>
              </a:xfrm>
              <a:custGeom>
                <a:avLst/>
                <a:gdLst/>
                <a:ahLst/>
                <a:cxnLst/>
                <a:rect l="l" t="t" r="r" b="b"/>
                <a:pathLst>
                  <a:path w="3722" h="2659" extrusionOk="0">
                    <a:moveTo>
                      <a:pt x="2782" y="532"/>
                    </a:moveTo>
                    <a:lnTo>
                      <a:pt x="1860" y="1177"/>
                    </a:lnTo>
                    <a:lnTo>
                      <a:pt x="940" y="532"/>
                    </a:lnTo>
                    <a:close/>
                    <a:moveTo>
                      <a:pt x="3190" y="896"/>
                    </a:moveTo>
                    <a:lnTo>
                      <a:pt x="3190" y="2126"/>
                    </a:lnTo>
                    <a:lnTo>
                      <a:pt x="532" y="2126"/>
                    </a:lnTo>
                    <a:lnTo>
                      <a:pt x="532" y="896"/>
                    </a:lnTo>
                    <a:lnTo>
                      <a:pt x="1708" y="1718"/>
                    </a:lnTo>
                    <a:cubicBezTo>
                      <a:pt x="1754" y="1750"/>
                      <a:pt x="1807" y="1766"/>
                      <a:pt x="1860" y="1766"/>
                    </a:cubicBezTo>
                    <a:cubicBezTo>
                      <a:pt x="1914" y="1766"/>
                      <a:pt x="1967" y="1750"/>
                      <a:pt x="2012" y="1718"/>
                    </a:cubicBezTo>
                    <a:lnTo>
                      <a:pt x="3190" y="896"/>
                    </a:lnTo>
                    <a:close/>
                    <a:moveTo>
                      <a:pt x="266" y="1"/>
                    </a:moveTo>
                    <a:cubicBezTo>
                      <a:pt x="119" y="1"/>
                      <a:pt x="0" y="120"/>
                      <a:pt x="0" y="267"/>
                    </a:cubicBezTo>
                    <a:lnTo>
                      <a:pt x="0" y="2392"/>
                    </a:lnTo>
                    <a:cubicBezTo>
                      <a:pt x="0" y="2539"/>
                      <a:pt x="119" y="2658"/>
                      <a:pt x="266" y="2658"/>
                    </a:cubicBezTo>
                    <a:lnTo>
                      <a:pt x="3455" y="2658"/>
                    </a:lnTo>
                    <a:cubicBezTo>
                      <a:pt x="3602" y="2658"/>
                      <a:pt x="3721" y="2539"/>
                      <a:pt x="3721" y="2392"/>
                    </a:cubicBezTo>
                    <a:lnTo>
                      <a:pt x="3721" y="267"/>
                    </a:lnTo>
                    <a:cubicBezTo>
                      <a:pt x="3721" y="120"/>
                      <a:pt x="3602" y="1"/>
                      <a:pt x="34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30;p38">
                <a:extLst>
                  <a:ext uri="{FF2B5EF4-FFF2-40B4-BE49-F238E27FC236}">
                    <a16:creationId xmlns:a16="http://schemas.microsoft.com/office/drawing/2014/main" id="{0979CAD1-B137-E296-851E-D928A1391041}"/>
                  </a:ext>
                </a:extLst>
              </p:cNvPr>
              <p:cNvSpPr/>
              <p:nvPr/>
            </p:nvSpPr>
            <p:spPr>
              <a:xfrm>
                <a:off x="6390088" y="1776350"/>
                <a:ext cx="13275" cy="13300"/>
              </a:xfrm>
              <a:custGeom>
                <a:avLst/>
                <a:gdLst/>
                <a:ahLst/>
                <a:cxnLst/>
                <a:rect l="l" t="t" r="r" b="b"/>
                <a:pathLst>
                  <a:path w="531" h="532" extrusionOk="0">
                    <a:moveTo>
                      <a:pt x="266" y="0"/>
                    </a:moveTo>
                    <a:cubicBezTo>
                      <a:pt x="119" y="0"/>
                      <a:pt x="0" y="119"/>
                      <a:pt x="0" y="266"/>
                    </a:cubicBezTo>
                    <a:cubicBezTo>
                      <a:pt x="0" y="413"/>
                      <a:pt x="119" y="532"/>
                      <a:pt x="266" y="532"/>
                    </a:cubicBezTo>
                    <a:cubicBezTo>
                      <a:pt x="411" y="532"/>
                      <a:pt x="530" y="413"/>
                      <a:pt x="530" y="266"/>
                    </a:cubicBezTo>
                    <a:cubicBezTo>
                      <a:pt x="530" y="119"/>
                      <a:pt x="411" y="0"/>
                      <a:pt x="2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6" name="Skupina 265">
              <a:extLst>
                <a:ext uri="{FF2B5EF4-FFF2-40B4-BE49-F238E27FC236}">
                  <a16:creationId xmlns:a16="http://schemas.microsoft.com/office/drawing/2014/main" id="{54776ABB-8F1D-39E6-1887-3FC14812AA45}"/>
                </a:ext>
              </a:extLst>
            </p:cNvPr>
            <p:cNvGrpSpPr/>
            <p:nvPr/>
          </p:nvGrpSpPr>
          <p:grpSpPr>
            <a:xfrm>
              <a:off x="6092391" y="4476449"/>
              <a:ext cx="426315" cy="332826"/>
              <a:chOff x="6595207" y="4138362"/>
              <a:chExt cx="426315" cy="332826"/>
            </a:xfrm>
          </p:grpSpPr>
          <p:sp>
            <p:nvSpPr>
              <p:cNvPr id="336" name="Google Shape;10552;p81">
                <a:extLst>
                  <a:ext uri="{FF2B5EF4-FFF2-40B4-BE49-F238E27FC236}">
                    <a16:creationId xmlns:a16="http://schemas.microsoft.com/office/drawing/2014/main" id="{6C499397-BEB8-EEE5-342F-BF0D9AD70F46}"/>
                  </a:ext>
                </a:extLst>
              </p:cNvPr>
              <p:cNvSpPr/>
              <p:nvPr/>
            </p:nvSpPr>
            <p:spPr>
              <a:xfrm>
                <a:off x="6595207" y="4138362"/>
                <a:ext cx="426315" cy="332826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8562" extrusionOk="0">
                    <a:moveTo>
                      <a:pt x="10585" y="382"/>
                    </a:moveTo>
                    <a:lnTo>
                      <a:pt x="10609" y="727"/>
                    </a:lnTo>
                    <a:lnTo>
                      <a:pt x="9335" y="727"/>
                    </a:lnTo>
                    <a:cubicBezTo>
                      <a:pt x="9252" y="727"/>
                      <a:pt x="9156" y="799"/>
                      <a:pt x="9156" y="906"/>
                    </a:cubicBezTo>
                    <a:cubicBezTo>
                      <a:pt x="9156" y="989"/>
                      <a:pt x="9240" y="1084"/>
                      <a:pt x="9335" y="1084"/>
                    </a:cubicBezTo>
                    <a:lnTo>
                      <a:pt x="10323" y="1084"/>
                    </a:lnTo>
                    <a:lnTo>
                      <a:pt x="10323" y="6168"/>
                    </a:lnTo>
                    <a:lnTo>
                      <a:pt x="4442" y="6168"/>
                    </a:lnTo>
                    <a:lnTo>
                      <a:pt x="4442" y="6002"/>
                    </a:lnTo>
                    <a:cubicBezTo>
                      <a:pt x="4442" y="5918"/>
                      <a:pt x="4370" y="5823"/>
                      <a:pt x="4263" y="5823"/>
                    </a:cubicBezTo>
                    <a:lnTo>
                      <a:pt x="3977" y="5823"/>
                    </a:lnTo>
                    <a:cubicBezTo>
                      <a:pt x="3953" y="5728"/>
                      <a:pt x="3906" y="5621"/>
                      <a:pt x="3846" y="5513"/>
                    </a:cubicBezTo>
                    <a:lnTo>
                      <a:pt x="4037" y="5323"/>
                    </a:lnTo>
                    <a:cubicBezTo>
                      <a:pt x="4108" y="5252"/>
                      <a:pt x="4108" y="5144"/>
                      <a:pt x="4037" y="5085"/>
                    </a:cubicBezTo>
                    <a:lnTo>
                      <a:pt x="3513" y="4561"/>
                    </a:lnTo>
                    <a:cubicBezTo>
                      <a:pt x="3489" y="4537"/>
                      <a:pt x="3441" y="4513"/>
                      <a:pt x="3394" y="4513"/>
                    </a:cubicBezTo>
                    <a:cubicBezTo>
                      <a:pt x="3358" y="4513"/>
                      <a:pt x="3311" y="4537"/>
                      <a:pt x="3275" y="4561"/>
                    </a:cubicBezTo>
                    <a:lnTo>
                      <a:pt x="3084" y="4751"/>
                    </a:lnTo>
                    <a:cubicBezTo>
                      <a:pt x="2977" y="4692"/>
                      <a:pt x="2882" y="4668"/>
                      <a:pt x="2775" y="4621"/>
                    </a:cubicBezTo>
                    <a:lnTo>
                      <a:pt x="2775" y="4335"/>
                    </a:lnTo>
                    <a:cubicBezTo>
                      <a:pt x="2775" y="4251"/>
                      <a:pt x="2703" y="4156"/>
                      <a:pt x="2596" y="4156"/>
                    </a:cubicBezTo>
                    <a:lnTo>
                      <a:pt x="2168" y="4156"/>
                    </a:lnTo>
                    <a:lnTo>
                      <a:pt x="2168" y="1084"/>
                    </a:lnTo>
                    <a:lnTo>
                      <a:pt x="8728" y="1084"/>
                    </a:lnTo>
                    <a:cubicBezTo>
                      <a:pt x="8811" y="1084"/>
                      <a:pt x="8906" y="1001"/>
                      <a:pt x="8906" y="894"/>
                    </a:cubicBezTo>
                    <a:cubicBezTo>
                      <a:pt x="8906" y="799"/>
                      <a:pt x="8835" y="715"/>
                      <a:pt x="8728" y="715"/>
                    </a:cubicBezTo>
                    <a:lnTo>
                      <a:pt x="1882" y="715"/>
                    </a:lnTo>
                    <a:lnTo>
                      <a:pt x="1882" y="382"/>
                    </a:lnTo>
                    <a:close/>
                    <a:moveTo>
                      <a:pt x="10609" y="6502"/>
                    </a:moveTo>
                    <a:lnTo>
                      <a:pt x="10609" y="6835"/>
                    </a:lnTo>
                    <a:lnTo>
                      <a:pt x="4394" y="6835"/>
                    </a:lnTo>
                    <a:cubicBezTo>
                      <a:pt x="4430" y="6811"/>
                      <a:pt x="4442" y="6764"/>
                      <a:pt x="4442" y="6716"/>
                    </a:cubicBezTo>
                    <a:lnTo>
                      <a:pt x="4442" y="6526"/>
                    </a:lnTo>
                    <a:lnTo>
                      <a:pt x="10490" y="6526"/>
                    </a:lnTo>
                    <a:cubicBezTo>
                      <a:pt x="10526" y="6526"/>
                      <a:pt x="10561" y="6514"/>
                      <a:pt x="10585" y="6502"/>
                    </a:cubicBezTo>
                    <a:close/>
                    <a:moveTo>
                      <a:pt x="2453" y="4501"/>
                    </a:moveTo>
                    <a:lnTo>
                      <a:pt x="2453" y="4740"/>
                    </a:lnTo>
                    <a:cubicBezTo>
                      <a:pt x="2453" y="4811"/>
                      <a:pt x="2513" y="4894"/>
                      <a:pt x="2584" y="4906"/>
                    </a:cubicBezTo>
                    <a:cubicBezTo>
                      <a:pt x="2751" y="4930"/>
                      <a:pt x="2894" y="5013"/>
                      <a:pt x="3049" y="5097"/>
                    </a:cubicBezTo>
                    <a:cubicBezTo>
                      <a:pt x="3078" y="5117"/>
                      <a:pt x="3110" y="5126"/>
                      <a:pt x="3141" y="5126"/>
                    </a:cubicBezTo>
                    <a:cubicBezTo>
                      <a:pt x="3183" y="5126"/>
                      <a:pt x="3223" y="5108"/>
                      <a:pt x="3251" y="5073"/>
                    </a:cubicBezTo>
                    <a:lnTo>
                      <a:pt x="3430" y="4894"/>
                    </a:lnTo>
                    <a:lnTo>
                      <a:pt x="3715" y="5168"/>
                    </a:lnTo>
                    <a:lnTo>
                      <a:pt x="3537" y="5347"/>
                    </a:lnTo>
                    <a:cubicBezTo>
                      <a:pt x="3477" y="5406"/>
                      <a:pt x="3477" y="5502"/>
                      <a:pt x="3501" y="5561"/>
                    </a:cubicBezTo>
                    <a:cubicBezTo>
                      <a:pt x="3596" y="5704"/>
                      <a:pt x="3656" y="5859"/>
                      <a:pt x="3703" y="6025"/>
                    </a:cubicBezTo>
                    <a:cubicBezTo>
                      <a:pt x="3715" y="6097"/>
                      <a:pt x="3787" y="6156"/>
                      <a:pt x="3858" y="6156"/>
                    </a:cubicBezTo>
                    <a:lnTo>
                      <a:pt x="4096" y="6156"/>
                    </a:lnTo>
                    <a:lnTo>
                      <a:pt x="4096" y="6561"/>
                    </a:lnTo>
                    <a:lnTo>
                      <a:pt x="3858" y="6561"/>
                    </a:lnTo>
                    <a:cubicBezTo>
                      <a:pt x="3787" y="6561"/>
                      <a:pt x="3715" y="6621"/>
                      <a:pt x="3703" y="6692"/>
                    </a:cubicBezTo>
                    <a:cubicBezTo>
                      <a:pt x="3656" y="6859"/>
                      <a:pt x="3596" y="7002"/>
                      <a:pt x="3501" y="7157"/>
                    </a:cubicBezTo>
                    <a:cubicBezTo>
                      <a:pt x="3465" y="7228"/>
                      <a:pt x="3477" y="7311"/>
                      <a:pt x="3537" y="7359"/>
                    </a:cubicBezTo>
                    <a:lnTo>
                      <a:pt x="3715" y="7538"/>
                    </a:lnTo>
                    <a:lnTo>
                      <a:pt x="3430" y="7823"/>
                    </a:lnTo>
                    <a:lnTo>
                      <a:pt x="3251" y="7645"/>
                    </a:lnTo>
                    <a:cubicBezTo>
                      <a:pt x="3215" y="7608"/>
                      <a:pt x="3169" y="7594"/>
                      <a:pt x="3126" y="7594"/>
                    </a:cubicBezTo>
                    <a:cubicBezTo>
                      <a:pt x="3098" y="7594"/>
                      <a:pt x="3072" y="7600"/>
                      <a:pt x="3049" y="7609"/>
                    </a:cubicBezTo>
                    <a:cubicBezTo>
                      <a:pt x="2894" y="7704"/>
                      <a:pt x="2751" y="7764"/>
                      <a:pt x="2584" y="7799"/>
                    </a:cubicBezTo>
                    <a:cubicBezTo>
                      <a:pt x="2513" y="7823"/>
                      <a:pt x="2453" y="7895"/>
                      <a:pt x="2453" y="7966"/>
                    </a:cubicBezTo>
                    <a:lnTo>
                      <a:pt x="2453" y="8204"/>
                    </a:lnTo>
                    <a:lnTo>
                      <a:pt x="2048" y="8204"/>
                    </a:lnTo>
                    <a:lnTo>
                      <a:pt x="2048" y="7966"/>
                    </a:lnTo>
                    <a:cubicBezTo>
                      <a:pt x="2048" y="7895"/>
                      <a:pt x="1989" y="7823"/>
                      <a:pt x="1917" y="7799"/>
                    </a:cubicBezTo>
                    <a:cubicBezTo>
                      <a:pt x="1751" y="7764"/>
                      <a:pt x="1596" y="7704"/>
                      <a:pt x="1453" y="7609"/>
                    </a:cubicBezTo>
                    <a:cubicBezTo>
                      <a:pt x="1426" y="7596"/>
                      <a:pt x="1396" y="7589"/>
                      <a:pt x="1366" y="7589"/>
                    </a:cubicBezTo>
                    <a:cubicBezTo>
                      <a:pt x="1317" y="7589"/>
                      <a:pt x="1269" y="7607"/>
                      <a:pt x="1239" y="7645"/>
                    </a:cubicBezTo>
                    <a:lnTo>
                      <a:pt x="1060" y="7823"/>
                    </a:lnTo>
                    <a:lnTo>
                      <a:pt x="786" y="7538"/>
                    </a:lnTo>
                    <a:lnTo>
                      <a:pt x="965" y="7359"/>
                    </a:lnTo>
                    <a:cubicBezTo>
                      <a:pt x="1025" y="7299"/>
                      <a:pt x="1025" y="7216"/>
                      <a:pt x="989" y="7157"/>
                    </a:cubicBezTo>
                    <a:cubicBezTo>
                      <a:pt x="905" y="7002"/>
                      <a:pt x="846" y="6859"/>
                      <a:pt x="798" y="6692"/>
                    </a:cubicBezTo>
                    <a:cubicBezTo>
                      <a:pt x="786" y="6621"/>
                      <a:pt x="703" y="6561"/>
                      <a:pt x="632" y="6561"/>
                    </a:cubicBezTo>
                    <a:lnTo>
                      <a:pt x="393" y="6561"/>
                    </a:lnTo>
                    <a:lnTo>
                      <a:pt x="393" y="6156"/>
                    </a:lnTo>
                    <a:lnTo>
                      <a:pt x="632" y="6156"/>
                    </a:lnTo>
                    <a:cubicBezTo>
                      <a:pt x="703" y="6156"/>
                      <a:pt x="786" y="6097"/>
                      <a:pt x="798" y="6025"/>
                    </a:cubicBezTo>
                    <a:cubicBezTo>
                      <a:pt x="822" y="5859"/>
                      <a:pt x="905" y="5704"/>
                      <a:pt x="989" y="5561"/>
                    </a:cubicBezTo>
                    <a:cubicBezTo>
                      <a:pt x="1036" y="5490"/>
                      <a:pt x="1025" y="5394"/>
                      <a:pt x="965" y="5347"/>
                    </a:cubicBezTo>
                    <a:lnTo>
                      <a:pt x="786" y="5168"/>
                    </a:lnTo>
                    <a:lnTo>
                      <a:pt x="1060" y="4894"/>
                    </a:lnTo>
                    <a:lnTo>
                      <a:pt x="1239" y="5073"/>
                    </a:lnTo>
                    <a:cubicBezTo>
                      <a:pt x="1272" y="5106"/>
                      <a:pt x="1317" y="5121"/>
                      <a:pt x="1361" y="5121"/>
                    </a:cubicBezTo>
                    <a:cubicBezTo>
                      <a:pt x="1394" y="5121"/>
                      <a:pt x="1427" y="5112"/>
                      <a:pt x="1453" y="5097"/>
                    </a:cubicBezTo>
                    <a:cubicBezTo>
                      <a:pt x="1596" y="5013"/>
                      <a:pt x="1751" y="4954"/>
                      <a:pt x="1917" y="4906"/>
                    </a:cubicBezTo>
                    <a:cubicBezTo>
                      <a:pt x="1989" y="4894"/>
                      <a:pt x="2048" y="4811"/>
                      <a:pt x="2048" y="4740"/>
                    </a:cubicBezTo>
                    <a:lnTo>
                      <a:pt x="2048" y="4501"/>
                    </a:lnTo>
                    <a:close/>
                    <a:moveTo>
                      <a:pt x="1715" y="1"/>
                    </a:moveTo>
                    <a:cubicBezTo>
                      <a:pt x="1632" y="1"/>
                      <a:pt x="1536" y="84"/>
                      <a:pt x="1536" y="191"/>
                    </a:cubicBezTo>
                    <a:lnTo>
                      <a:pt x="1536" y="882"/>
                    </a:lnTo>
                    <a:cubicBezTo>
                      <a:pt x="1536" y="977"/>
                      <a:pt x="1608" y="1061"/>
                      <a:pt x="1715" y="1061"/>
                    </a:cubicBezTo>
                    <a:lnTo>
                      <a:pt x="1822" y="1061"/>
                    </a:lnTo>
                    <a:lnTo>
                      <a:pt x="1822" y="4144"/>
                    </a:lnTo>
                    <a:cubicBezTo>
                      <a:pt x="1751" y="4156"/>
                      <a:pt x="1679" y="4240"/>
                      <a:pt x="1679" y="4311"/>
                    </a:cubicBezTo>
                    <a:lnTo>
                      <a:pt x="1679" y="4597"/>
                    </a:lnTo>
                    <a:cubicBezTo>
                      <a:pt x="1572" y="4621"/>
                      <a:pt x="1465" y="4668"/>
                      <a:pt x="1358" y="4728"/>
                    </a:cubicBezTo>
                    <a:lnTo>
                      <a:pt x="1167" y="4537"/>
                    </a:lnTo>
                    <a:cubicBezTo>
                      <a:pt x="1144" y="4501"/>
                      <a:pt x="1096" y="4490"/>
                      <a:pt x="1048" y="4490"/>
                    </a:cubicBezTo>
                    <a:cubicBezTo>
                      <a:pt x="1001" y="4490"/>
                      <a:pt x="965" y="4501"/>
                      <a:pt x="929" y="4537"/>
                    </a:cubicBezTo>
                    <a:lnTo>
                      <a:pt x="405" y="5049"/>
                    </a:lnTo>
                    <a:cubicBezTo>
                      <a:pt x="334" y="5132"/>
                      <a:pt x="334" y="5228"/>
                      <a:pt x="405" y="5287"/>
                    </a:cubicBezTo>
                    <a:lnTo>
                      <a:pt x="608" y="5490"/>
                    </a:lnTo>
                    <a:cubicBezTo>
                      <a:pt x="548" y="5585"/>
                      <a:pt x="513" y="5692"/>
                      <a:pt x="465" y="5799"/>
                    </a:cubicBezTo>
                    <a:lnTo>
                      <a:pt x="191" y="5799"/>
                    </a:lnTo>
                    <a:cubicBezTo>
                      <a:pt x="96" y="5799"/>
                      <a:pt x="1" y="5871"/>
                      <a:pt x="1" y="5978"/>
                    </a:cubicBezTo>
                    <a:lnTo>
                      <a:pt x="1" y="6716"/>
                    </a:lnTo>
                    <a:cubicBezTo>
                      <a:pt x="1" y="6811"/>
                      <a:pt x="84" y="6895"/>
                      <a:pt x="191" y="6895"/>
                    </a:cubicBezTo>
                    <a:lnTo>
                      <a:pt x="465" y="6895"/>
                    </a:lnTo>
                    <a:cubicBezTo>
                      <a:pt x="501" y="7002"/>
                      <a:pt x="548" y="7109"/>
                      <a:pt x="608" y="7216"/>
                    </a:cubicBezTo>
                    <a:lnTo>
                      <a:pt x="405" y="7407"/>
                    </a:lnTo>
                    <a:cubicBezTo>
                      <a:pt x="334" y="7478"/>
                      <a:pt x="334" y="7585"/>
                      <a:pt x="405" y="7645"/>
                    </a:cubicBezTo>
                    <a:lnTo>
                      <a:pt x="929" y="8169"/>
                    </a:lnTo>
                    <a:cubicBezTo>
                      <a:pt x="965" y="8204"/>
                      <a:pt x="1010" y="8222"/>
                      <a:pt x="1053" y="8222"/>
                    </a:cubicBezTo>
                    <a:cubicBezTo>
                      <a:pt x="1096" y="8222"/>
                      <a:pt x="1138" y="8204"/>
                      <a:pt x="1167" y="8169"/>
                    </a:cubicBezTo>
                    <a:lnTo>
                      <a:pt x="1358" y="7966"/>
                    </a:lnTo>
                    <a:cubicBezTo>
                      <a:pt x="1465" y="8026"/>
                      <a:pt x="1572" y="8061"/>
                      <a:pt x="1679" y="8109"/>
                    </a:cubicBezTo>
                    <a:lnTo>
                      <a:pt x="1679" y="8383"/>
                    </a:lnTo>
                    <a:cubicBezTo>
                      <a:pt x="1679" y="8478"/>
                      <a:pt x="1751" y="8561"/>
                      <a:pt x="1858" y="8561"/>
                    </a:cubicBezTo>
                    <a:lnTo>
                      <a:pt x="2596" y="8561"/>
                    </a:lnTo>
                    <a:cubicBezTo>
                      <a:pt x="2679" y="8561"/>
                      <a:pt x="2775" y="8490"/>
                      <a:pt x="2775" y="8383"/>
                    </a:cubicBezTo>
                    <a:lnTo>
                      <a:pt x="2775" y="8109"/>
                    </a:lnTo>
                    <a:cubicBezTo>
                      <a:pt x="2882" y="8073"/>
                      <a:pt x="2989" y="8026"/>
                      <a:pt x="3084" y="7966"/>
                    </a:cubicBezTo>
                    <a:lnTo>
                      <a:pt x="3275" y="8169"/>
                    </a:lnTo>
                    <a:cubicBezTo>
                      <a:pt x="3316" y="8204"/>
                      <a:pt x="3364" y="8222"/>
                      <a:pt x="3407" y="8222"/>
                    </a:cubicBezTo>
                    <a:cubicBezTo>
                      <a:pt x="3450" y="8222"/>
                      <a:pt x="3489" y="8204"/>
                      <a:pt x="3513" y="8169"/>
                    </a:cubicBezTo>
                    <a:lnTo>
                      <a:pt x="4037" y="7645"/>
                    </a:lnTo>
                    <a:cubicBezTo>
                      <a:pt x="4108" y="7573"/>
                      <a:pt x="4108" y="7466"/>
                      <a:pt x="4037" y="7407"/>
                    </a:cubicBezTo>
                    <a:lnTo>
                      <a:pt x="3846" y="7216"/>
                    </a:lnTo>
                    <a:cubicBezTo>
                      <a:pt x="3846" y="7192"/>
                      <a:pt x="3858" y="7192"/>
                      <a:pt x="3858" y="7180"/>
                    </a:cubicBezTo>
                    <a:lnTo>
                      <a:pt x="10764" y="7180"/>
                    </a:lnTo>
                    <a:cubicBezTo>
                      <a:pt x="10859" y="7180"/>
                      <a:pt x="10942" y="7109"/>
                      <a:pt x="10942" y="7002"/>
                    </a:cubicBezTo>
                    <a:lnTo>
                      <a:pt x="10942" y="6299"/>
                    </a:lnTo>
                    <a:cubicBezTo>
                      <a:pt x="10942" y="6216"/>
                      <a:pt x="10871" y="6121"/>
                      <a:pt x="10764" y="6121"/>
                    </a:cubicBezTo>
                    <a:lnTo>
                      <a:pt x="10657" y="6121"/>
                    </a:lnTo>
                    <a:lnTo>
                      <a:pt x="10657" y="1037"/>
                    </a:lnTo>
                    <a:lnTo>
                      <a:pt x="10788" y="1037"/>
                    </a:lnTo>
                    <a:lnTo>
                      <a:pt x="10788" y="1061"/>
                    </a:lnTo>
                    <a:cubicBezTo>
                      <a:pt x="10871" y="1061"/>
                      <a:pt x="10966" y="989"/>
                      <a:pt x="10966" y="882"/>
                    </a:cubicBezTo>
                    <a:lnTo>
                      <a:pt x="10966" y="191"/>
                    </a:lnTo>
                    <a:cubicBezTo>
                      <a:pt x="10966" y="96"/>
                      <a:pt x="10883" y="1"/>
                      <a:pt x="1078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10553;p81">
                <a:extLst>
                  <a:ext uri="{FF2B5EF4-FFF2-40B4-BE49-F238E27FC236}">
                    <a16:creationId xmlns:a16="http://schemas.microsoft.com/office/drawing/2014/main" id="{EA2661B7-744E-70FF-B5E5-F23CAEDA9033}"/>
                  </a:ext>
                </a:extLst>
              </p:cNvPr>
              <p:cNvSpPr/>
              <p:nvPr/>
            </p:nvSpPr>
            <p:spPr>
              <a:xfrm>
                <a:off x="6786348" y="4273522"/>
                <a:ext cx="41244" cy="85675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2204" extrusionOk="0">
                    <a:moveTo>
                      <a:pt x="715" y="358"/>
                    </a:moveTo>
                    <a:lnTo>
                      <a:pt x="715" y="1858"/>
                    </a:lnTo>
                    <a:lnTo>
                      <a:pt x="370" y="1858"/>
                    </a:lnTo>
                    <a:lnTo>
                      <a:pt x="370" y="358"/>
                    </a:lnTo>
                    <a:close/>
                    <a:moveTo>
                      <a:pt x="179" y="1"/>
                    </a:moveTo>
                    <a:cubicBezTo>
                      <a:pt x="96" y="1"/>
                      <a:pt x="1" y="72"/>
                      <a:pt x="1" y="179"/>
                    </a:cubicBezTo>
                    <a:lnTo>
                      <a:pt x="1" y="2025"/>
                    </a:lnTo>
                    <a:cubicBezTo>
                      <a:pt x="1" y="2108"/>
                      <a:pt x="72" y="2203"/>
                      <a:pt x="179" y="2203"/>
                    </a:cubicBezTo>
                    <a:lnTo>
                      <a:pt x="882" y="2203"/>
                    </a:lnTo>
                    <a:cubicBezTo>
                      <a:pt x="965" y="2203"/>
                      <a:pt x="1061" y="2132"/>
                      <a:pt x="1061" y="2025"/>
                    </a:cubicBezTo>
                    <a:lnTo>
                      <a:pt x="1061" y="179"/>
                    </a:lnTo>
                    <a:cubicBezTo>
                      <a:pt x="1061" y="84"/>
                      <a:pt x="989" y="1"/>
                      <a:pt x="88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10554;p81">
                <a:extLst>
                  <a:ext uri="{FF2B5EF4-FFF2-40B4-BE49-F238E27FC236}">
                    <a16:creationId xmlns:a16="http://schemas.microsoft.com/office/drawing/2014/main" id="{F925FFC5-FBCE-851D-CBE8-8FB42EEAA8D1}"/>
                  </a:ext>
                </a:extLst>
              </p:cNvPr>
              <p:cNvSpPr/>
              <p:nvPr/>
            </p:nvSpPr>
            <p:spPr>
              <a:xfrm>
                <a:off x="6834978" y="4241141"/>
                <a:ext cx="41205" cy="118522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3049" extrusionOk="0">
                    <a:moveTo>
                      <a:pt x="702" y="345"/>
                    </a:moveTo>
                    <a:lnTo>
                      <a:pt x="702" y="2691"/>
                    </a:lnTo>
                    <a:lnTo>
                      <a:pt x="357" y="2691"/>
                    </a:lnTo>
                    <a:lnTo>
                      <a:pt x="357" y="345"/>
                    </a:lnTo>
                    <a:close/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lnTo>
                      <a:pt x="0" y="2869"/>
                    </a:lnTo>
                    <a:cubicBezTo>
                      <a:pt x="0" y="2965"/>
                      <a:pt x="71" y="3048"/>
                      <a:pt x="179" y="3048"/>
                    </a:cubicBezTo>
                    <a:lnTo>
                      <a:pt x="881" y="3048"/>
                    </a:lnTo>
                    <a:cubicBezTo>
                      <a:pt x="964" y="3048"/>
                      <a:pt x="1060" y="2977"/>
                      <a:pt x="1060" y="2869"/>
                    </a:cubicBezTo>
                    <a:lnTo>
                      <a:pt x="1060" y="179"/>
                    </a:lnTo>
                    <a:cubicBezTo>
                      <a:pt x="1048" y="72"/>
                      <a:pt x="964" y="0"/>
                      <a:pt x="88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10555;p81">
                <a:extLst>
                  <a:ext uri="{FF2B5EF4-FFF2-40B4-BE49-F238E27FC236}">
                    <a16:creationId xmlns:a16="http://schemas.microsoft.com/office/drawing/2014/main" id="{F32E2C14-5750-FD3F-3913-2647D6848CC8}"/>
                  </a:ext>
                </a:extLst>
              </p:cNvPr>
              <p:cNvSpPr/>
              <p:nvPr/>
            </p:nvSpPr>
            <p:spPr>
              <a:xfrm>
                <a:off x="6883104" y="4257779"/>
                <a:ext cx="41205" cy="101418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2609" extrusionOk="0">
                    <a:moveTo>
                      <a:pt x="715" y="358"/>
                    </a:moveTo>
                    <a:lnTo>
                      <a:pt x="715" y="2263"/>
                    </a:lnTo>
                    <a:lnTo>
                      <a:pt x="369" y="2263"/>
                    </a:lnTo>
                    <a:lnTo>
                      <a:pt x="369" y="358"/>
                    </a:lnTo>
                    <a:close/>
                    <a:moveTo>
                      <a:pt x="179" y="1"/>
                    </a:moveTo>
                    <a:cubicBezTo>
                      <a:pt x="84" y="1"/>
                      <a:pt x="0" y="72"/>
                      <a:pt x="0" y="179"/>
                    </a:cubicBezTo>
                    <a:lnTo>
                      <a:pt x="0" y="2430"/>
                    </a:lnTo>
                    <a:cubicBezTo>
                      <a:pt x="0" y="2513"/>
                      <a:pt x="72" y="2608"/>
                      <a:pt x="179" y="2608"/>
                    </a:cubicBezTo>
                    <a:lnTo>
                      <a:pt x="881" y="2608"/>
                    </a:lnTo>
                    <a:cubicBezTo>
                      <a:pt x="965" y="2608"/>
                      <a:pt x="1060" y="2537"/>
                      <a:pt x="1060" y="2430"/>
                    </a:cubicBezTo>
                    <a:lnTo>
                      <a:pt x="1060" y="179"/>
                    </a:lnTo>
                    <a:cubicBezTo>
                      <a:pt x="1060" y="72"/>
                      <a:pt x="977" y="1"/>
                      <a:pt x="88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10556;p81">
                <a:extLst>
                  <a:ext uri="{FF2B5EF4-FFF2-40B4-BE49-F238E27FC236}">
                    <a16:creationId xmlns:a16="http://schemas.microsoft.com/office/drawing/2014/main" id="{31F4F55F-304A-2A66-E0B1-CB1EEF6D9B3D}"/>
                  </a:ext>
                </a:extLst>
              </p:cNvPr>
              <p:cNvSpPr/>
              <p:nvPr/>
            </p:nvSpPr>
            <p:spPr>
              <a:xfrm>
                <a:off x="6931696" y="4202230"/>
                <a:ext cx="41244" cy="156967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4038" extrusionOk="0">
                    <a:moveTo>
                      <a:pt x="679" y="358"/>
                    </a:moveTo>
                    <a:lnTo>
                      <a:pt x="679" y="3692"/>
                    </a:lnTo>
                    <a:lnTo>
                      <a:pt x="346" y="3692"/>
                    </a:lnTo>
                    <a:lnTo>
                      <a:pt x="346" y="358"/>
                    </a:lnTo>
                    <a:close/>
                    <a:moveTo>
                      <a:pt x="179" y="1"/>
                    </a:moveTo>
                    <a:cubicBezTo>
                      <a:pt x="72" y="1"/>
                      <a:pt x="0" y="96"/>
                      <a:pt x="0" y="180"/>
                    </a:cubicBezTo>
                    <a:lnTo>
                      <a:pt x="0" y="3859"/>
                    </a:lnTo>
                    <a:cubicBezTo>
                      <a:pt x="0" y="3942"/>
                      <a:pt x="72" y="4037"/>
                      <a:pt x="179" y="4037"/>
                    </a:cubicBezTo>
                    <a:lnTo>
                      <a:pt x="881" y="4037"/>
                    </a:lnTo>
                    <a:cubicBezTo>
                      <a:pt x="965" y="4037"/>
                      <a:pt x="1060" y="3966"/>
                      <a:pt x="1060" y="3859"/>
                    </a:cubicBezTo>
                    <a:lnTo>
                      <a:pt x="1060" y="180"/>
                    </a:lnTo>
                    <a:cubicBezTo>
                      <a:pt x="1060" y="96"/>
                      <a:pt x="977" y="1"/>
                      <a:pt x="88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10557;p81">
                <a:extLst>
                  <a:ext uri="{FF2B5EF4-FFF2-40B4-BE49-F238E27FC236}">
                    <a16:creationId xmlns:a16="http://schemas.microsoft.com/office/drawing/2014/main" id="{B541BE3C-3961-5DCE-7342-51E95017C1D7}"/>
                  </a:ext>
                </a:extLst>
              </p:cNvPr>
              <p:cNvSpPr/>
              <p:nvPr/>
            </p:nvSpPr>
            <p:spPr>
              <a:xfrm>
                <a:off x="6700748" y="4218906"/>
                <a:ext cx="50029" cy="13916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358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79"/>
                    </a:cubicBezTo>
                    <a:cubicBezTo>
                      <a:pt x="12" y="274"/>
                      <a:pt x="95" y="358"/>
                      <a:pt x="179" y="358"/>
                    </a:cubicBezTo>
                    <a:lnTo>
                      <a:pt x="1107" y="358"/>
                    </a:lnTo>
                    <a:cubicBezTo>
                      <a:pt x="1191" y="358"/>
                      <a:pt x="1286" y="286"/>
                      <a:pt x="1286" y="179"/>
                    </a:cubicBezTo>
                    <a:cubicBezTo>
                      <a:pt x="1286" y="96"/>
                      <a:pt x="1203" y="1"/>
                      <a:pt x="1107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10558;p81">
                <a:extLst>
                  <a:ext uri="{FF2B5EF4-FFF2-40B4-BE49-F238E27FC236}">
                    <a16:creationId xmlns:a16="http://schemas.microsoft.com/office/drawing/2014/main" id="{832B2A82-236B-D74D-04DC-24A4E0777374}"/>
                  </a:ext>
                </a:extLst>
              </p:cNvPr>
              <p:cNvSpPr/>
              <p:nvPr/>
            </p:nvSpPr>
            <p:spPr>
              <a:xfrm>
                <a:off x="6700748" y="4240675"/>
                <a:ext cx="69465" cy="1391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358" extrusionOk="0"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cubicBezTo>
                      <a:pt x="0" y="274"/>
                      <a:pt x="72" y="357"/>
                      <a:pt x="179" y="357"/>
                    </a:cubicBezTo>
                    <a:lnTo>
                      <a:pt x="1608" y="357"/>
                    </a:lnTo>
                    <a:cubicBezTo>
                      <a:pt x="1703" y="357"/>
                      <a:pt x="1786" y="274"/>
                      <a:pt x="1786" y="179"/>
                    </a:cubicBezTo>
                    <a:cubicBezTo>
                      <a:pt x="1786" y="72"/>
                      <a:pt x="1703" y="0"/>
                      <a:pt x="160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10559;p81">
                <a:extLst>
                  <a:ext uri="{FF2B5EF4-FFF2-40B4-BE49-F238E27FC236}">
                    <a16:creationId xmlns:a16="http://schemas.microsoft.com/office/drawing/2014/main" id="{CFC3499D-3E65-6D64-417C-3AC020679E35}"/>
                  </a:ext>
                </a:extLst>
              </p:cNvPr>
              <p:cNvSpPr/>
              <p:nvPr/>
            </p:nvSpPr>
            <p:spPr>
              <a:xfrm>
                <a:off x="6700748" y="4261938"/>
                <a:ext cx="69465" cy="13955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359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79"/>
                    </a:cubicBezTo>
                    <a:cubicBezTo>
                      <a:pt x="0" y="287"/>
                      <a:pt x="72" y="358"/>
                      <a:pt x="179" y="358"/>
                    </a:cubicBezTo>
                    <a:lnTo>
                      <a:pt x="1608" y="358"/>
                    </a:lnTo>
                    <a:cubicBezTo>
                      <a:pt x="1703" y="358"/>
                      <a:pt x="1786" y="287"/>
                      <a:pt x="1786" y="179"/>
                    </a:cubicBezTo>
                    <a:cubicBezTo>
                      <a:pt x="1774" y="72"/>
                      <a:pt x="1703" y="1"/>
                      <a:pt x="160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10560;p81">
                <a:extLst>
                  <a:ext uri="{FF2B5EF4-FFF2-40B4-BE49-F238E27FC236}">
                    <a16:creationId xmlns:a16="http://schemas.microsoft.com/office/drawing/2014/main" id="{D6B9D05A-835B-C5AE-27D4-D9C742DFC941}"/>
                  </a:ext>
                </a:extLst>
              </p:cNvPr>
              <p:cNvSpPr/>
              <p:nvPr/>
            </p:nvSpPr>
            <p:spPr>
              <a:xfrm>
                <a:off x="6700748" y="4282774"/>
                <a:ext cx="69465" cy="1391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358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79"/>
                    </a:cubicBezTo>
                    <a:cubicBezTo>
                      <a:pt x="0" y="263"/>
                      <a:pt x="72" y="358"/>
                      <a:pt x="179" y="358"/>
                    </a:cubicBezTo>
                    <a:lnTo>
                      <a:pt x="1608" y="358"/>
                    </a:lnTo>
                    <a:cubicBezTo>
                      <a:pt x="1703" y="358"/>
                      <a:pt x="1786" y="286"/>
                      <a:pt x="1786" y="179"/>
                    </a:cubicBezTo>
                    <a:cubicBezTo>
                      <a:pt x="1774" y="72"/>
                      <a:pt x="1703" y="1"/>
                      <a:pt x="160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10561;p81">
                <a:extLst>
                  <a:ext uri="{FF2B5EF4-FFF2-40B4-BE49-F238E27FC236}">
                    <a16:creationId xmlns:a16="http://schemas.microsoft.com/office/drawing/2014/main" id="{7FB34298-6C07-4614-24BA-06608383B437}"/>
                  </a:ext>
                </a:extLst>
              </p:cNvPr>
              <p:cNvSpPr/>
              <p:nvPr/>
            </p:nvSpPr>
            <p:spPr>
              <a:xfrm>
                <a:off x="6640106" y="4343415"/>
                <a:ext cx="83809" cy="83809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2156" extrusionOk="0">
                    <a:moveTo>
                      <a:pt x="1084" y="0"/>
                    </a:moveTo>
                    <a:cubicBezTo>
                      <a:pt x="489" y="0"/>
                      <a:pt x="0" y="489"/>
                      <a:pt x="0" y="1084"/>
                    </a:cubicBezTo>
                    <a:cubicBezTo>
                      <a:pt x="0" y="1322"/>
                      <a:pt x="72" y="1548"/>
                      <a:pt x="227" y="1739"/>
                    </a:cubicBezTo>
                    <a:cubicBezTo>
                      <a:pt x="263" y="1782"/>
                      <a:pt x="313" y="1808"/>
                      <a:pt x="365" y="1808"/>
                    </a:cubicBezTo>
                    <a:cubicBezTo>
                      <a:pt x="398" y="1808"/>
                      <a:pt x="432" y="1798"/>
                      <a:pt x="465" y="1774"/>
                    </a:cubicBezTo>
                    <a:cubicBezTo>
                      <a:pt x="536" y="1715"/>
                      <a:pt x="548" y="1608"/>
                      <a:pt x="489" y="1536"/>
                    </a:cubicBezTo>
                    <a:cubicBezTo>
                      <a:pt x="381" y="1405"/>
                      <a:pt x="346" y="1251"/>
                      <a:pt x="346" y="1084"/>
                    </a:cubicBezTo>
                    <a:cubicBezTo>
                      <a:pt x="346" y="679"/>
                      <a:pt x="667" y="358"/>
                      <a:pt x="1072" y="358"/>
                    </a:cubicBezTo>
                    <a:cubicBezTo>
                      <a:pt x="1477" y="358"/>
                      <a:pt x="1798" y="691"/>
                      <a:pt x="1798" y="1084"/>
                    </a:cubicBezTo>
                    <a:cubicBezTo>
                      <a:pt x="1798" y="1322"/>
                      <a:pt x="1679" y="1560"/>
                      <a:pt x="1477" y="1703"/>
                    </a:cubicBezTo>
                    <a:cubicBezTo>
                      <a:pt x="1453" y="1703"/>
                      <a:pt x="1453" y="1715"/>
                      <a:pt x="1441" y="1715"/>
                    </a:cubicBezTo>
                    <a:lnTo>
                      <a:pt x="1429" y="1715"/>
                    </a:lnTo>
                    <a:lnTo>
                      <a:pt x="1417" y="1727"/>
                    </a:lnTo>
                    <a:lnTo>
                      <a:pt x="1394" y="1727"/>
                    </a:lnTo>
                    <a:cubicBezTo>
                      <a:pt x="1382" y="1727"/>
                      <a:pt x="1382" y="1739"/>
                      <a:pt x="1370" y="1739"/>
                    </a:cubicBezTo>
                    <a:cubicBezTo>
                      <a:pt x="1358" y="1739"/>
                      <a:pt x="1358" y="1762"/>
                      <a:pt x="1334" y="1762"/>
                    </a:cubicBezTo>
                    <a:lnTo>
                      <a:pt x="1322" y="1762"/>
                    </a:lnTo>
                    <a:cubicBezTo>
                      <a:pt x="1322" y="1762"/>
                      <a:pt x="1310" y="1762"/>
                      <a:pt x="1310" y="1774"/>
                    </a:cubicBezTo>
                    <a:lnTo>
                      <a:pt x="1298" y="1774"/>
                    </a:lnTo>
                    <a:cubicBezTo>
                      <a:pt x="1274" y="1774"/>
                      <a:pt x="1274" y="1774"/>
                      <a:pt x="1263" y="1786"/>
                    </a:cubicBezTo>
                    <a:cubicBezTo>
                      <a:pt x="1251" y="1786"/>
                      <a:pt x="1251" y="1786"/>
                      <a:pt x="1239" y="1798"/>
                    </a:cubicBezTo>
                    <a:lnTo>
                      <a:pt x="798" y="1798"/>
                    </a:lnTo>
                    <a:cubicBezTo>
                      <a:pt x="786" y="1798"/>
                      <a:pt x="786" y="1798"/>
                      <a:pt x="774" y="1786"/>
                    </a:cubicBezTo>
                    <a:cubicBezTo>
                      <a:pt x="762" y="1786"/>
                      <a:pt x="762" y="1786"/>
                      <a:pt x="739" y="1774"/>
                    </a:cubicBezTo>
                    <a:lnTo>
                      <a:pt x="727" y="1774"/>
                    </a:lnTo>
                    <a:cubicBezTo>
                      <a:pt x="708" y="1766"/>
                      <a:pt x="688" y="1763"/>
                      <a:pt x="668" y="1763"/>
                    </a:cubicBezTo>
                    <a:cubicBezTo>
                      <a:pt x="599" y="1763"/>
                      <a:pt x="528" y="1808"/>
                      <a:pt x="501" y="1882"/>
                    </a:cubicBezTo>
                    <a:cubicBezTo>
                      <a:pt x="477" y="1965"/>
                      <a:pt x="524" y="2072"/>
                      <a:pt x="608" y="2096"/>
                    </a:cubicBezTo>
                    <a:lnTo>
                      <a:pt x="620" y="2096"/>
                    </a:lnTo>
                    <a:cubicBezTo>
                      <a:pt x="643" y="2096"/>
                      <a:pt x="655" y="2120"/>
                      <a:pt x="667" y="2120"/>
                    </a:cubicBezTo>
                    <a:cubicBezTo>
                      <a:pt x="679" y="2120"/>
                      <a:pt x="703" y="2132"/>
                      <a:pt x="715" y="2132"/>
                    </a:cubicBezTo>
                    <a:lnTo>
                      <a:pt x="727" y="2132"/>
                    </a:lnTo>
                    <a:cubicBezTo>
                      <a:pt x="739" y="2132"/>
                      <a:pt x="762" y="2132"/>
                      <a:pt x="762" y="2143"/>
                    </a:cubicBezTo>
                    <a:lnTo>
                      <a:pt x="774" y="2143"/>
                    </a:lnTo>
                    <a:cubicBezTo>
                      <a:pt x="786" y="2143"/>
                      <a:pt x="798" y="2143"/>
                      <a:pt x="822" y="2155"/>
                    </a:cubicBezTo>
                    <a:lnTo>
                      <a:pt x="1132" y="2155"/>
                    </a:lnTo>
                    <a:cubicBezTo>
                      <a:pt x="1143" y="2155"/>
                      <a:pt x="1155" y="2155"/>
                      <a:pt x="1179" y="2143"/>
                    </a:cubicBezTo>
                    <a:lnTo>
                      <a:pt x="1191" y="2143"/>
                    </a:lnTo>
                    <a:cubicBezTo>
                      <a:pt x="1203" y="2143"/>
                      <a:pt x="1215" y="2143"/>
                      <a:pt x="1215" y="2132"/>
                    </a:cubicBezTo>
                    <a:lnTo>
                      <a:pt x="1227" y="2132"/>
                    </a:lnTo>
                    <a:cubicBezTo>
                      <a:pt x="1251" y="2132"/>
                      <a:pt x="1263" y="2120"/>
                      <a:pt x="1274" y="2120"/>
                    </a:cubicBezTo>
                    <a:cubicBezTo>
                      <a:pt x="1286" y="2120"/>
                      <a:pt x="1310" y="2096"/>
                      <a:pt x="1322" y="2096"/>
                    </a:cubicBezTo>
                    <a:lnTo>
                      <a:pt x="1334" y="2096"/>
                    </a:lnTo>
                    <a:cubicBezTo>
                      <a:pt x="1346" y="2096"/>
                      <a:pt x="1346" y="2084"/>
                      <a:pt x="1370" y="2084"/>
                    </a:cubicBezTo>
                    <a:lnTo>
                      <a:pt x="1382" y="2084"/>
                    </a:lnTo>
                    <a:cubicBezTo>
                      <a:pt x="1394" y="2084"/>
                      <a:pt x="1405" y="2072"/>
                      <a:pt x="1429" y="2072"/>
                    </a:cubicBezTo>
                    <a:cubicBezTo>
                      <a:pt x="1441" y="2072"/>
                      <a:pt x="1453" y="2060"/>
                      <a:pt x="1465" y="2060"/>
                    </a:cubicBezTo>
                    <a:lnTo>
                      <a:pt x="1489" y="2060"/>
                    </a:lnTo>
                    <a:cubicBezTo>
                      <a:pt x="1501" y="2060"/>
                      <a:pt x="1501" y="2036"/>
                      <a:pt x="1513" y="2036"/>
                    </a:cubicBezTo>
                    <a:lnTo>
                      <a:pt x="1524" y="2036"/>
                    </a:lnTo>
                    <a:cubicBezTo>
                      <a:pt x="1548" y="2024"/>
                      <a:pt x="1560" y="2024"/>
                      <a:pt x="1572" y="2013"/>
                    </a:cubicBezTo>
                    <a:cubicBezTo>
                      <a:pt x="1870" y="1798"/>
                      <a:pt x="2048" y="1477"/>
                      <a:pt x="2048" y="1120"/>
                    </a:cubicBezTo>
                    <a:cubicBezTo>
                      <a:pt x="2156" y="477"/>
                      <a:pt x="1679" y="0"/>
                      <a:pt x="10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7" name="Google Shape;10562;p81">
              <a:extLst>
                <a:ext uri="{FF2B5EF4-FFF2-40B4-BE49-F238E27FC236}">
                  <a16:creationId xmlns:a16="http://schemas.microsoft.com/office/drawing/2014/main" id="{2965DC6E-09FC-09E6-7930-AD1BABE765A1}"/>
                </a:ext>
              </a:extLst>
            </p:cNvPr>
            <p:cNvGrpSpPr/>
            <p:nvPr/>
          </p:nvGrpSpPr>
          <p:grpSpPr>
            <a:xfrm>
              <a:off x="961262" y="3697152"/>
              <a:ext cx="287275" cy="326296"/>
              <a:chOff x="5357662" y="4297637"/>
              <a:chExt cx="287275" cy="326296"/>
            </a:xfrm>
          </p:grpSpPr>
          <p:sp>
            <p:nvSpPr>
              <p:cNvPr id="331" name="Google Shape;10563;p81">
                <a:extLst>
                  <a:ext uri="{FF2B5EF4-FFF2-40B4-BE49-F238E27FC236}">
                    <a16:creationId xmlns:a16="http://schemas.microsoft.com/office/drawing/2014/main" id="{5B12AE84-46CF-4C38-9151-EF12878CE120}"/>
                  </a:ext>
                </a:extLst>
              </p:cNvPr>
              <p:cNvSpPr/>
              <p:nvPr/>
            </p:nvSpPr>
            <p:spPr>
              <a:xfrm>
                <a:off x="5357662" y="4385545"/>
                <a:ext cx="287275" cy="238388"/>
              </a:xfrm>
              <a:custGeom>
                <a:avLst/>
                <a:gdLst/>
                <a:ahLst/>
                <a:cxnLst/>
                <a:rect l="l" t="t" r="r" b="b"/>
                <a:pathLst>
                  <a:path w="9026" h="7490" extrusionOk="0">
                    <a:moveTo>
                      <a:pt x="2906" y="5573"/>
                    </a:moveTo>
                    <a:lnTo>
                      <a:pt x="2906" y="7144"/>
                    </a:lnTo>
                    <a:lnTo>
                      <a:pt x="322" y="7144"/>
                    </a:lnTo>
                    <a:lnTo>
                      <a:pt x="322" y="5573"/>
                    </a:lnTo>
                    <a:close/>
                    <a:moveTo>
                      <a:pt x="5799" y="3037"/>
                    </a:moveTo>
                    <a:lnTo>
                      <a:pt x="5799" y="7144"/>
                    </a:lnTo>
                    <a:lnTo>
                      <a:pt x="3227" y="7144"/>
                    </a:lnTo>
                    <a:lnTo>
                      <a:pt x="3227" y="5406"/>
                    </a:lnTo>
                    <a:lnTo>
                      <a:pt x="3227" y="3037"/>
                    </a:lnTo>
                    <a:close/>
                    <a:moveTo>
                      <a:pt x="5966" y="1"/>
                    </a:moveTo>
                    <a:cubicBezTo>
                      <a:pt x="5882" y="1"/>
                      <a:pt x="5799" y="72"/>
                      <a:pt x="5799" y="167"/>
                    </a:cubicBezTo>
                    <a:lnTo>
                      <a:pt x="5799" y="2727"/>
                    </a:lnTo>
                    <a:lnTo>
                      <a:pt x="3061" y="2727"/>
                    </a:lnTo>
                    <a:cubicBezTo>
                      <a:pt x="2977" y="2727"/>
                      <a:pt x="2906" y="2799"/>
                      <a:pt x="2906" y="2894"/>
                    </a:cubicBezTo>
                    <a:lnTo>
                      <a:pt x="2906" y="5251"/>
                    </a:lnTo>
                    <a:lnTo>
                      <a:pt x="156" y="5251"/>
                    </a:lnTo>
                    <a:cubicBezTo>
                      <a:pt x="72" y="5251"/>
                      <a:pt x="1" y="5335"/>
                      <a:pt x="1" y="5418"/>
                    </a:cubicBezTo>
                    <a:lnTo>
                      <a:pt x="1" y="7323"/>
                    </a:lnTo>
                    <a:cubicBezTo>
                      <a:pt x="1" y="7418"/>
                      <a:pt x="72" y="7490"/>
                      <a:pt x="156" y="7490"/>
                    </a:cubicBezTo>
                    <a:lnTo>
                      <a:pt x="8871" y="7490"/>
                    </a:lnTo>
                    <a:cubicBezTo>
                      <a:pt x="8954" y="7490"/>
                      <a:pt x="9026" y="7418"/>
                      <a:pt x="9026" y="7323"/>
                    </a:cubicBezTo>
                    <a:lnTo>
                      <a:pt x="9026" y="1417"/>
                    </a:lnTo>
                    <a:cubicBezTo>
                      <a:pt x="9026" y="1322"/>
                      <a:pt x="8954" y="1251"/>
                      <a:pt x="8871" y="1251"/>
                    </a:cubicBezTo>
                    <a:cubicBezTo>
                      <a:pt x="8776" y="1251"/>
                      <a:pt x="8704" y="1322"/>
                      <a:pt x="8704" y="1417"/>
                    </a:cubicBezTo>
                    <a:lnTo>
                      <a:pt x="8704" y="7144"/>
                    </a:lnTo>
                    <a:lnTo>
                      <a:pt x="6132" y="7144"/>
                    </a:lnTo>
                    <a:lnTo>
                      <a:pt x="6132" y="2870"/>
                    </a:lnTo>
                    <a:lnTo>
                      <a:pt x="6132" y="310"/>
                    </a:lnTo>
                    <a:lnTo>
                      <a:pt x="8704" y="310"/>
                    </a:lnTo>
                    <a:lnTo>
                      <a:pt x="8704" y="763"/>
                    </a:lnTo>
                    <a:cubicBezTo>
                      <a:pt x="8704" y="846"/>
                      <a:pt x="8776" y="929"/>
                      <a:pt x="8871" y="929"/>
                    </a:cubicBezTo>
                    <a:cubicBezTo>
                      <a:pt x="8954" y="929"/>
                      <a:pt x="9026" y="846"/>
                      <a:pt x="9026" y="763"/>
                    </a:cubicBezTo>
                    <a:lnTo>
                      <a:pt x="9026" y="167"/>
                    </a:lnTo>
                    <a:cubicBezTo>
                      <a:pt x="9026" y="72"/>
                      <a:pt x="8954" y="1"/>
                      <a:pt x="887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2" name="Google Shape;10564;p81">
                <a:extLst>
                  <a:ext uri="{FF2B5EF4-FFF2-40B4-BE49-F238E27FC236}">
                    <a16:creationId xmlns:a16="http://schemas.microsoft.com/office/drawing/2014/main" id="{1CBB0FAE-715F-B774-3B83-1334C142BB36}"/>
                  </a:ext>
                </a:extLst>
              </p:cNvPr>
              <p:cNvSpPr/>
              <p:nvPr/>
            </p:nvSpPr>
            <p:spPr>
              <a:xfrm>
                <a:off x="5377363" y="4576542"/>
                <a:ext cx="62191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322" extrusionOk="0">
                    <a:moveTo>
                      <a:pt x="168" y="0"/>
                    </a:moveTo>
                    <a:cubicBezTo>
                      <a:pt x="84" y="0"/>
                      <a:pt x="1" y="72"/>
                      <a:pt x="1" y="167"/>
                    </a:cubicBezTo>
                    <a:cubicBezTo>
                      <a:pt x="1" y="250"/>
                      <a:pt x="84" y="322"/>
                      <a:pt x="168" y="322"/>
                    </a:cubicBezTo>
                    <a:lnTo>
                      <a:pt x="1787" y="322"/>
                    </a:lnTo>
                    <a:cubicBezTo>
                      <a:pt x="1882" y="322"/>
                      <a:pt x="1953" y="250"/>
                      <a:pt x="1953" y="167"/>
                    </a:cubicBezTo>
                    <a:cubicBezTo>
                      <a:pt x="1953" y="72"/>
                      <a:pt x="1882" y="0"/>
                      <a:pt x="17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10565;p81">
                <a:extLst>
                  <a:ext uri="{FF2B5EF4-FFF2-40B4-BE49-F238E27FC236}">
                    <a16:creationId xmlns:a16="http://schemas.microsoft.com/office/drawing/2014/main" id="{11134F00-881E-B296-05A4-F4F91A4D26EA}"/>
                  </a:ext>
                </a:extLst>
              </p:cNvPr>
              <p:cNvSpPr/>
              <p:nvPr/>
            </p:nvSpPr>
            <p:spPr>
              <a:xfrm>
                <a:off x="5470203" y="4494109"/>
                <a:ext cx="62191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334" extrusionOk="0">
                    <a:moveTo>
                      <a:pt x="168" y="0"/>
                    </a:moveTo>
                    <a:cubicBezTo>
                      <a:pt x="84" y="0"/>
                      <a:pt x="1" y="84"/>
                      <a:pt x="1" y="167"/>
                    </a:cubicBezTo>
                    <a:cubicBezTo>
                      <a:pt x="1" y="262"/>
                      <a:pt x="84" y="334"/>
                      <a:pt x="168" y="334"/>
                    </a:cubicBezTo>
                    <a:lnTo>
                      <a:pt x="1787" y="334"/>
                    </a:lnTo>
                    <a:cubicBezTo>
                      <a:pt x="1882" y="334"/>
                      <a:pt x="1954" y="262"/>
                      <a:pt x="1954" y="167"/>
                    </a:cubicBezTo>
                    <a:cubicBezTo>
                      <a:pt x="1954" y="84"/>
                      <a:pt x="1882" y="0"/>
                      <a:pt x="17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10566;p81">
                <a:extLst>
                  <a:ext uri="{FF2B5EF4-FFF2-40B4-BE49-F238E27FC236}">
                    <a16:creationId xmlns:a16="http://schemas.microsoft.com/office/drawing/2014/main" id="{E6DCFB42-4438-7F5B-46B0-372D3F316150}"/>
                  </a:ext>
                </a:extLst>
              </p:cNvPr>
              <p:cNvSpPr/>
              <p:nvPr/>
            </p:nvSpPr>
            <p:spPr>
              <a:xfrm>
                <a:off x="5560624" y="4410850"/>
                <a:ext cx="62159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323" extrusionOk="0">
                    <a:moveTo>
                      <a:pt x="167" y="1"/>
                    </a:moveTo>
                    <a:cubicBezTo>
                      <a:pt x="71" y="1"/>
                      <a:pt x="0" y="72"/>
                      <a:pt x="0" y="167"/>
                    </a:cubicBezTo>
                    <a:cubicBezTo>
                      <a:pt x="0" y="251"/>
                      <a:pt x="71" y="322"/>
                      <a:pt x="167" y="322"/>
                    </a:cubicBezTo>
                    <a:lnTo>
                      <a:pt x="1786" y="322"/>
                    </a:lnTo>
                    <a:cubicBezTo>
                      <a:pt x="1881" y="322"/>
                      <a:pt x="1953" y="251"/>
                      <a:pt x="1953" y="167"/>
                    </a:cubicBezTo>
                    <a:cubicBezTo>
                      <a:pt x="1953" y="72"/>
                      <a:pt x="1881" y="1"/>
                      <a:pt x="1786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10567;p81">
                <a:extLst>
                  <a:ext uri="{FF2B5EF4-FFF2-40B4-BE49-F238E27FC236}">
                    <a16:creationId xmlns:a16="http://schemas.microsoft.com/office/drawing/2014/main" id="{D9E72A7B-32FF-1948-C75B-E920ADA50012}"/>
                  </a:ext>
                </a:extLst>
              </p:cNvPr>
              <p:cNvSpPr/>
              <p:nvPr/>
            </p:nvSpPr>
            <p:spPr>
              <a:xfrm>
                <a:off x="5358043" y="4297637"/>
                <a:ext cx="238388" cy="237624"/>
              </a:xfrm>
              <a:custGeom>
                <a:avLst/>
                <a:gdLst/>
                <a:ahLst/>
                <a:cxnLst/>
                <a:rect l="l" t="t" r="r" b="b"/>
                <a:pathLst>
                  <a:path w="7490" h="7466" extrusionOk="0">
                    <a:moveTo>
                      <a:pt x="6061" y="0"/>
                    </a:moveTo>
                    <a:cubicBezTo>
                      <a:pt x="5966" y="0"/>
                      <a:pt x="5894" y="72"/>
                      <a:pt x="5894" y="155"/>
                    </a:cubicBezTo>
                    <a:cubicBezTo>
                      <a:pt x="5894" y="250"/>
                      <a:pt x="5966" y="322"/>
                      <a:pt x="6061" y="322"/>
                    </a:cubicBezTo>
                    <a:lnTo>
                      <a:pt x="6942" y="322"/>
                    </a:lnTo>
                    <a:lnTo>
                      <a:pt x="60" y="7204"/>
                    </a:lnTo>
                    <a:cubicBezTo>
                      <a:pt x="1" y="7263"/>
                      <a:pt x="1" y="7358"/>
                      <a:pt x="60" y="7418"/>
                    </a:cubicBezTo>
                    <a:cubicBezTo>
                      <a:pt x="72" y="7454"/>
                      <a:pt x="120" y="7466"/>
                      <a:pt x="167" y="7466"/>
                    </a:cubicBezTo>
                    <a:cubicBezTo>
                      <a:pt x="215" y="7466"/>
                      <a:pt x="251" y="7454"/>
                      <a:pt x="286" y="7418"/>
                    </a:cubicBezTo>
                    <a:lnTo>
                      <a:pt x="7156" y="548"/>
                    </a:lnTo>
                    <a:lnTo>
                      <a:pt x="7156" y="1429"/>
                    </a:lnTo>
                    <a:cubicBezTo>
                      <a:pt x="7156" y="1512"/>
                      <a:pt x="7240" y="1584"/>
                      <a:pt x="7323" y="1584"/>
                    </a:cubicBezTo>
                    <a:cubicBezTo>
                      <a:pt x="7406" y="1584"/>
                      <a:pt x="7490" y="1512"/>
                      <a:pt x="7490" y="1429"/>
                    </a:cubicBezTo>
                    <a:lnTo>
                      <a:pt x="7490" y="155"/>
                    </a:lnTo>
                    <a:cubicBezTo>
                      <a:pt x="7490" y="72"/>
                      <a:pt x="7406" y="0"/>
                      <a:pt x="73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68" name="Google Shape;10598;p81">
              <a:extLst>
                <a:ext uri="{FF2B5EF4-FFF2-40B4-BE49-F238E27FC236}">
                  <a16:creationId xmlns:a16="http://schemas.microsoft.com/office/drawing/2014/main" id="{8E19E47C-A695-F7ED-B50A-F1EC34F75792}"/>
                </a:ext>
              </a:extLst>
            </p:cNvPr>
            <p:cNvSpPr/>
            <p:nvPr/>
          </p:nvSpPr>
          <p:spPr>
            <a:xfrm>
              <a:off x="4398238" y="3732296"/>
              <a:ext cx="347524" cy="289917"/>
            </a:xfrm>
            <a:custGeom>
              <a:avLst/>
              <a:gdLst/>
              <a:ahLst/>
              <a:cxnLst/>
              <a:rect l="l" t="t" r="r" b="b"/>
              <a:pathLst>
                <a:path w="10919" h="9109" extrusionOk="0">
                  <a:moveTo>
                    <a:pt x="2917" y="310"/>
                  </a:moveTo>
                  <a:cubicBezTo>
                    <a:pt x="3119" y="310"/>
                    <a:pt x="3286" y="476"/>
                    <a:pt x="3286" y="679"/>
                  </a:cubicBezTo>
                  <a:lnTo>
                    <a:pt x="3286" y="1036"/>
                  </a:lnTo>
                  <a:cubicBezTo>
                    <a:pt x="3250" y="1322"/>
                    <a:pt x="3012" y="1560"/>
                    <a:pt x="2715" y="1560"/>
                  </a:cubicBezTo>
                  <a:cubicBezTo>
                    <a:pt x="2417" y="1560"/>
                    <a:pt x="2179" y="1322"/>
                    <a:pt x="2179" y="1024"/>
                  </a:cubicBezTo>
                  <a:lnTo>
                    <a:pt x="2179" y="679"/>
                  </a:lnTo>
                  <a:cubicBezTo>
                    <a:pt x="2179" y="476"/>
                    <a:pt x="2346" y="310"/>
                    <a:pt x="2560" y="310"/>
                  </a:cubicBezTo>
                  <a:close/>
                  <a:moveTo>
                    <a:pt x="5715" y="310"/>
                  </a:moveTo>
                  <a:cubicBezTo>
                    <a:pt x="5917" y="310"/>
                    <a:pt x="6084" y="476"/>
                    <a:pt x="6084" y="679"/>
                  </a:cubicBezTo>
                  <a:lnTo>
                    <a:pt x="6084" y="1036"/>
                  </a:lnTo>
                  <a:cubicBezTo>
                    <a:pt x="6048" y="1322"/>
                    <a:pt x="5810" y="1560"/>
                    <a:pt x="5513" y="1560"/>
                  </a:cubicBezTo>
                  <a:cubicBezTo>
                    <a:pt x="5215" y="1560"/>
                    <a:pt x="4977" y="1322"/>
                    <a:pt x="4977" y="1024"/>
                  </a:cubicBezTo>
                  <a:lnTo>
                    <a:pt x="4977" y="679"/>
                  </a:lnTo>
                  <a:cubicBezTo>
                    <a:pt x="4977" y="476"/>
                    <a:pt x="5144" y="310"/>
                    <a:pt x="5358" y="310"/>
                  </a:cubicBezTo>
                  <a:close/>
                  <a:moveTo>
                    <a:pt x="8513" y="310"/>
                  </a:moveTo>
                  <a:cubicBezTo>
                    <a:pt x="8715" y="310"/>
                    <a:pt x="8882" y="476"/>
                    <a:pt x="8882" y="679"/>
                  </a:cubicBezTo>
                  <a:lnTo>
                    <a:pt x="8882" y="1036"/>
                  </a:lnTo>
                  <a:cubicBezTo>
                    <a:pt x="8846" y="1322"/>
                    <a:pt x="8608" y="1560"/>
                    <a:pt x="8311" y="1560"/>
                  </a:cubicBezTo>
                  <a:cubicBezTo>
                    <a:pt x="8013" y="1560"/>
                    <a:pt x="7775" y="1322"/>
                    <a:pt x="7775" y="1024"/>
                  </a:cubicBezTo>
                  <a:lnTo>
                    <a:pt x="7775" y="679"/>
                  </a:lnTo>
                  <a:cubicBezTo>
                    <a:pt x="7775" y="476"/>
                    <a:pt x="7941" y="310"/>
                    <a:pt x="8156" y="310"/>
                  </a:cubicBezTo>
                  <a:close/>
                  <a:moveTo>
                    <a:pt x="2893" y="1881"/>
                  </a:moveTo>
                  <a:lnTo>
                    <a:pt x="2893" y="1977"/>
                  </a:lnTo>
                  <a:cubicBezTo>
                    <a:pt x="2893" y="2036"/>
                    <a:pt x="2905" y="2096"/>
                    <a:pt x="2941" y="2143"/>
                  </a:cubicBezTo>
                  <a:lnTo>
                    <a:pt x="2715" y="2358"/>
                  </a:lnTo>
                  <a:lnTo>
                    <a:pt x="2691" y="2358"/>
                  </a:lnTo>
                  <a:lnTo>
                    <a:pt x="2465" y="2143"/>
                  </a:lnTo>
                  <a:cubicBezTo>
                    <a:pt x="2500" y="2096"/>
                    <a:pt x="2512" y="2036"/>
                    <a:pt x="2512" y="1977"/>
                  </a:cubicBezTo>
                  <a:lnTo>
                    <a:pt x="2512" y="1881"/>
                  </a:lnTo>
                  <a:close/>
                  <a:moveTo>
                    <a:pt x="5715" y="1881"/>
                  </a:moveTo>
                  <a:lnTo>
                    <a:pt x="5715" y="1977"/>
                  </a:lnTo>
                  <a:cubicBezTo>
                    <a:pt x="5715" y="2036"/>
                    <a:pt x="5727" y="2096"/>
                    <a:pt x="5751" y="2143"/>
                  </a:cubicBezTo>
                  <a:lnTo>
                    <a:pt x="5536" y="2358"/>
                  </a:lnTo>
                  <a:lnTo>
                    <a:pt x="5501" y="2358"/>
                  </a:lnTo>
                  <a:lnTo>
                    <a:pt x="5274" y="2143"/>
                  </a:lnTo>
                  <a:cubicBezTo>
                    <a:pt x="5310" y="2096"/>
                    <a:pt x="5322" y="2036"/>
                    <a:pt x="5322" y="1977"/>
                  </a:cubicBezTo>
                  <a:lnTo>
                    <a:pt x="5322" y="1881"/>
                  </a:lnTo>
                  <a:close/>
                  <a:moveTo>
                    <a:pt x="8501" y="1881"/>
                  </a:moveTo>
                  <a:lnTo>
                    <a:pt x="8501" y="1977"/>
                  </a:lnTo>
                  <a:cubicBezTo>
                    <a:pt x="8501" y="2036"/>
                    <a:pt x="8525" y="2096"/>
                    <a:pt x="8549" y="2143"/>
                  </a:cubicBezTo>
                  <a:lnTo>
                    <a:pt x="8334" y="2358"/>
                  </a:lnTo>
                  <a:lnTo>
                    <a:pt x="8299" y="2358"/>
                  </a:lnTo>
                  <a:lnTo>
                    <a:pt x="8072" y="2143"/>
                  </a:lnTo>
                  <a:cubicBezTo>
                    <a:pt x="8108" y="2096"/>
                    <a:pt x="8120" y="2036"/>
                    <a:pt x="8120" y="1977"/>
                  </a:cubicBezTo>
                  <a:lnTo>
                    <a:pt x="8120" y="1881"/>
                  </a:lnTo>
                  <a:close/>
                  <a:moveTo>
                    <a:pt x="9906" y="3286"/>
                  </a:moveTo>
                  <a:cubicBezTo>
                    <a:pt x="10120" y="3286"/>
                    <a:pt x="10275" y="3453"/>
                    <a:pt x="10275" y="3655"/>
                  </a:cubicBezTo>
                  <a:lnTo>
                    <a:pt x="10275" y="4012"/>
                  </a:lnTo>
                  <a:cubicBezTo>
                    <a:pt x="10263" y="4298"/>
                    <a:pt x="10013" y="4536"/>
                    <a:pt x="9716" y="4536"/>
                  </a:cubicBezTo>
                  <a:cubicBezTo>
                    <a:pt x="9418" y="4536"/>
                    <a:pt x="9180" y="4298"/>
                    <a:pt x="9180" y="4001"/>
                  </a:cubicBezTo>
                  <a:lnTo>
                    <a:pt x="9180" y="3655"/>
                  </a:lnTo>
                  <a:cubicBezTo>
                    <a:pt x="9180" y="3453"/>
                    <a:pt x="9346" y="3286"/>
                    <a:pt x="9549" y="3286"/>
                  </a:cubicBezTo>
                  <a:close/>
                  <a:moveTo>
                    <a:pt x="1512" y="3286"/>
                  </a:moveTo>
                  <a:cubicBezTo>
                    <a:pt x="1691" y="3286"/>
                    <a:pt x="1857" y="3453"/>
                    <a:pt x="1857" y="3655"/>
                  </a:cubicBezTo>
                  <a:lnTo>
                    <a:pt x="1857" y="4012"/>
                  </a:lnTo>
                  <a:cubicBezTo>
                    <a:pt x="1857" y="4310"/>
                    <a:pt x="1619" y="4548"/>
                    <a:pt x="1322" y="4548"/>
                  </a:cubicBezTo>
                  <a:cubicBezTo>
                    <a:pt x="1024" y="4548"/>
                    <a:pt x="786" y="4310"/>
                    <a:pt x="786" y="4012"/>
                  </a:cubicBezTo>
                  <a:lnTo>
                    <a:pt x="786" y="3655"/>
                  </a:lnTo>
                  <a:cubicBezTo>
                    <a:pt x="786" y="3453"/>
                    <a:pt x="953" y="3286"/>
                    <a:pt x="1155" y="3286"/>
                  </a:cubicBezTo>
                  <a:close/>
                  <a:moveTo>
                    <a:pt x="4310" y="3286"/>
                  </a:moveTo>
                  <a:cubicBezTo>
                    <a:pt x="4489" y="3286"/>
                    <a:pt x="4655" y="3453"/>
                    <a:pt x="4655" y="3655"/>
                  </a:cubicBezTo>
                  <a:lnTo>
                    <a:pt x="4655" y="4012"/>
                  </a:lnTo>
                  <a:cubicBezTo>
                    <a:pt x="4655" y="4310"/>
                    <a:pt x="4417" y="4548"/>
                    <a:pt x="4120" y="4548"/>
                  </a:cubicBezTo>
                  <a:cubicBezTo>
                    <a:pt x="3822" y="4548"/>
                    <a:pt x="3584" y="4310"/>
                    <a:pt x="3584" y="4012"/>
                  </a:cubicBezTo>
                  <a:lnTo>
                    <a:pt x="3584" y="3655"/>
                  </a:lnTo>
                  <a:cubicBezTo>
                    <a:pt x="3584" y="3453"/>
                    <a:pt x="3750" y="3286"/>
                    <a:pt x="3953" y="3286"/>
                  </a:cubicBezTo>
                  <a:close/>
                  <a:moveTo>
                    <a:pt x="7108" y="3286"/>
                  </a:moveTo>
                  <a:cubicBezTo>
                    <a:pt x="7287" y="3286"/>
                    <a:pt x="7453" y="3453"/>
                    <a:pt x="7453" y="3655"/>
                  </a:cubicBezTo>
                  <a:lnTo>
                    <a:pt x="7453" y="4012"/>
                  </a:lnTo>
                  <a:cubicBezTo>
                    <a:pt x="7453" y="4310"/>
                    <a:pt x="7215" y="4548"/>
                    <a:pt x="6918" y="4548"/>
                  </a:cubicBezTo>
                  <a:cubicBezTo>
                    <a:pt x="6620" y="4548"/>
                    <a:pt x="6382" y="4310"/>
                    <a:pt x="6382" y="4012"/>
                  </a:cubicBezTo>
                  <a:lnTo>
                    <a:pt x="6382" y="3655"/>
                  </a:lnTo>
                  <a:cubicBezTo>
                    <a:pt x="6382" y="3453"/>
                    <a:pt x="6548" y="3286"/>
                    <a:pt x="6751" y="3286"/>
                  </a:cubicBezTo>
                  <a:close/>
                  <a:moveTo>
                    <a:pt x="1500" y="4858"/>
                  </a:moveTo>
                  <a:lnTo>
                    <a:pt x="1500" y="4953"/>
                  </a:lnTo>
                  <a:cubicBezTo>
                    <a:pt x="1500" y="5013"/>
                    <a:pt x="1512" y="5072"/>
                    <a:pt x="1548" y="5120"/>
                  </a:cubicBezTo>
                  <a:lnTo>
                    <a:pt x="1322" y="5334"/>
                  </a:lnTo>
                  <a:lnTo>
                    <a:pt x="1286" y="5334"/>
                  </a:lnTo>
                  <a:lnTo>
                    <a:pt x="1072" y="5120"/>
                  </a:lnTo>
                  <a:cubicBezTo>
                    <a:pt x="1095" y="5072"/>
                    <a:pt x="1107" y="5013"/>
                    <a:pt x="1107" y="4953"/>
                  </a:cubicBezTo>
                  <a:lnTo>
                    <a:pt x="1107" y="4858"/>
                  </a:lnTo>
                  <a:close/>
                  <a:moveTo>
                    <a:pt x="4298" y="4858"/>
                  </a:moveTo>
                  <a:lnTo>
                    <a:pt x="4298" y="4953"/>
                  </a:lnTo>
                  <a:cubicBezTo>
                    <a:pt x="4298" y="5013"/>
                    <a:pt x="4310" y="5072"/>
                    <a:pt x="4334" y="5120"/>
                  </a:cubicBezTo>
                  <a:lnTo>
                    <a:pt x="4120" y="5334"/>
                  </a:lnTo>
                  <a:lnTo>
                    <a:pt x="4084" y="5334"/>
                  </a:lnTo>
                  <a:lnTo>
                    <a:pt x="3870" y="5120"/>
                  </a:lnTo>
                  <a:cubicBezTo>
                    <a:pt x="3893" y="5072"/>
                    <a:pt x="3905" y="5013"/>
                    <a:pt x="3905" y="4953"/>
                  </a:cubicBezTo>
                  <a:lnTo>
                    <a:pt x="3905" y="4858"/>
                  </a:lnTo>
                  <a:close/>
                  <a:moveTo>
                    <a:pt x="7108" y="4858"/>
                  </a:moveTo>
                  <a:lnTo>
                    <a:pt x="7108" y="4953"/>
                  </a:lnTo>
                  <a:cubicBezTo>
                    <a:pt x="7108" y="5013"/>
                    <a:pt x="7120" y="5072"/>
                    <a:pt x="7156" y="5120"/>
                  </a:cubicBezTo>
                  <a:lnTo>
                    <a:pt x="6929" y="5334"/>
                  </a:lnTo>
                  <a:lnTo>
                    <a:pt x="6906" y="5334"/>
                  </a:lnTo>
                  <a:lnTo>
                    <a:pt x="6679" y="5120"/>
                  </a:lnTo>
                  <a:cubicBezTo>
                    <a:pt x="6703" y="5072"/>
                    <a:pt x="6715" y="5013"/>
                    <a:pt x="6715" y="4953"/>
                  </a:cubicBezTo>
                  <a:lnTo>
                    <a:pt x="6715" y="4858"/>
                  </a:lnTo>
                  <a:close/>
                  <a:moveTo>
                    <a:pt x="9906" y="4858"/>
                  </a:moveTo>
                  <a:lnTo>
                    <a:pt x="9906" y="4953"/>
                  </a:lnTo>
                  <a:cubicBezTo>
                    <a:pt x="9906" y="5013"/>
                    <a:pt x="9918" y="5072"/>
                    <a:pt x="9954" y="5120"/>
                  </a:cubicBezTo>
                  <a:lnTo>
                    <a:pt x="9727" y="5334"/>
                  </a:lnTo>
                  <a:lnTo>
                    <a:pt x="9704" y="5334"/>
                  </a:lnTo>
                  <a:lnTo>
                    <a:pt x="9477" y="5120"/>
                  </a:lnTo>
                  <a:cubicBezTo>
                    <a:pt x="9501" y="5072"/>
                    <a:pt x="9525" y="5013"/>
                    <a:pt x="9525" y="4953"/>
                  </a:cubicBezTo>
                  <a:lnTo>
                    <a:pt x="9525" y="4858"/>
                  </a:lnTo>
                  <a:close/>
                  <a:moveTo>
                    <a:pt x="2453" y="0"/>
                  </a:moveTo>
                  <a:cubicBezTo>
                    <a:pt x="2084" y="0"/>
                    <a:pt x="1762" y="310"/>
                    <a:pt x="1762" y="679"/>
                  </a:cubicBezTo>
                  <a:lnTo>
                    <a:pt x="1762" y="1036"/>
                  </a:lnTo>
                  <a:cubicBezTo>
                    <a:pt x="1762" y="1322"/>
                    <a:pt x="1905" y="1572"/>
                    <a:pt x="2119" y="1726"/>
                  </a:cubicBezTo>
                  <a:lnTo>
                    <a:pt x="2119" y="1977"/>
                  </a:lnTo>
                  <a:cubicBezTo>
                    <a:pt x="2119" y="1977"/>
                    <a:pt x="2119" y="1988"/>
                    <a:pt x="2107" y="1988"/>
                  </a:cubicBezTo>
                  <a:lnTo>
                    <a:pt x="1691" y="2203"/>
                  </a:lnTo>
                  <a:cubicBezTo>
                    <a:pt x="1512" y="2286"/>
                    <a:pt x="1405" y="2465"/>
                    <a:pt x="1405" y="2655"/>
                  </a:cubicBezTo>
                  <a:lnTo>
                    <a:pt x="1405" y="2989"/>
                  </a:lnTo>
                  <a:lnTo>
                    <a:pt x="1036" y="2989"/>
                  </a:lnTo>
                  <a:cubicBezTo>
                    <a:pt x="667" y="2989"/>
                    <a:pt x="357" y="3298"/>
                    <a:pt x="357" y="3667"/>
                  </a:cubicBezTo>
                  <a:lnTo>
                    <a:pt x="357" y="4024"/>
                  </a:lnTo>
                  <a:cubicBezTo>
                    <a:pt x="357" y="4310"/>
                    <a:pt x="488" y="4560"/>
                    <a:pt x="714" y="4715"/>
                  </a:cubicBezTo>
                  <a:lnTo>
                    <a:pt x="714" y="4965"/>
                  </a:lnTo>
                  <a:cubicBezTo>
                    <a:pt x="714" y="4965"/>
                    <a:pt x="714" y="4977"/>
                    <a:pt x="691" y="4977"/>
                  </a:cubicBezTo>
                  <a:lnTo>
                    <a:pt x="274" y="5191"/>
                  </a:lnTo>
                  <a:cubicBezTo>
                    <a:pt x="95" y="5275"/>
                    <a:pt x="0" y="5453"/>
                    <a:pt x="0" y="5656"/>
                  </a:cubicBezTo>
                  <a:lnTo>
                    <a:pt x="0" y="7382"/>
                  </a:lnTo>
                  <a:cubicBezTo>
                    <a:pt x="0" y="7513"/>
                    <a:pt x="36" y="7644"/>
                    <a:pt x="119" y="7751"/>
                  </a:cubicBezTo>
                  <a:lnTo>
                    <a:pt x="298" y="8013"/>
                  </a:lnTo>
                  <a:cubicBezTo>
                    <a:pt x="333" y="8073"/>
                    <a:pt x="357" y="8156"/>
                    <a:pt x="357" y="8227"/>
                  </a:cubicBezTo>
                  <a:lnTo>
                    <a:pt x="357" y="8942"/>
                  </a:lnTo>
                  <a:cubicBezTo>
                    <a:pt x="357" y="9025"/>
                    <a:pt x="429" y="9108"/>
                    <a:pt x="512" y="9108"/>
                  </a:cubicBezTo>
                  <a:cubicBezTo>
                    <a:pt x="607" y="9108"/>
                    <a:pt x="679" y="9025"/>
                    <a:pt x="679" y="8942"/>
                  </a:cubicBezTo>
                  <a:lnTo>
                    <a:pt x="679" y="8227"/>
                  </a:lnTo>
                  <a:cubicBezTo>
                    <a:pt x="679" y="8096"/>
                    <a:pt x="631" y="7953"/>
                    <a:pt x="560" y="7858"/>
                  </a:cubicBezTo>
                  <a:lnTo>
                    <a:pt x="381" y="7584"/>
                  </a:lnTo>
                  <a:cubicBezTo>
                    <a:pt x="333" y="7525"/>
                    <a:pt x="321" y="7453"/>
                    <a:pt x="321" y="7382"/>
                  </a:cubicBezTo>
                  <a:lnTo>
                    <a:pt x="321" y="5656"/>
                  </a:lnTo>
                  <a:cubicBezTo>
                    <a:pt x="321" y="5572"/>
                    <a:pt x="369" y="5513"/>
                    <a:pt x="429" y="5477"/>
                  </a:cubicBezTo>
                  <a:lnTo>
                    <a:pt x="714" y="5322"/>
                  </a:lnTo>
                  <a:lnTo>
                    <a:pt x="976" y="5596"/>
                  </a:lnTo>
                  <a:cubicBezTo>
                    <a:pt x="1036" y="5656"/>
                    <a:pt x="1131" y="5691"/>
                    <a:pt x="1214" y="5691"/>
                  </a:cubicBezTo>
                  <a:cubicBezTo>
                    <a:pt x="1310" y="5691"/>
                    <a:pt x="1381" y="5667"/>
                    <a:pt x="1453" y="5596"/>
                  </a:cubicBezTo>
                  <a:lnTo>
                    <a:pt x="1726" y="5322"/>
                  </a:lnTo>
                  <a:lnTo>
                    <a:pt x="2000" y="5477"/>
                  </a:lnTo>
                  <a:cubicBezTo>
                    <a:pt x="2060" y="5501"/>
                    <a:pt x="2107" y="5572"/>
                    <a:pt x="2107" y="5656"/>
                  </a:cubicBezTo>
                  <a:lnTo>
                    <a:pt x="2107" y="7382"/>
                  </a:lnTo>
                  <a:cubicBezTo>
                    <a:pt x="2107" y="7453"/>
                    <a:pt x="2096" y="7525"/>
                    <a:pt x="2048" y="7584"/>
                  </a:cubicBezTo>
                  <a:lnTo>
                    <a:pt x="1869" y="7858"/>
                  </a:lnTo>
                  <a:cubicBezTo>
                    <a:pt x="1798" y="7977"/>
                    <a:pt x="1750" y="8096"/>
                    <a:pt x="1750" y="8227"/>
                  </a:cubicBezTo>
                  <a:lnTo>
                    <a:pt x="1750" y="8942"/>
                  </a:lnTo>
                  <a:cubicBezTo>
                    <a:pt x="1750" y="9025"/>
                    <a:pt x="1822" y="9108"/>
                    <a:pt x="1917" y="9108"/>
                  </a:cubicBezTo>
                  <a:cubicBezTo>
                    <a:pt x="2000" y="9108"/>
                    <a:pt x="2084" y="9025"/>
                    <a:pt x="2084" y="8942"/>
                  </a:cubicBezTo>
                  <a:lnTo>
                    <a:pt x="2084" y="8227"/>
                  </a:lnTo>
                  <a:cubicBezTo>
                    <a:pt x="2084" y="8156"/>
                    <a:pt x="2096" y="8073"/>
                    <a:pt x="2143" y="8013"/>
                  </a:cubicBezTo>
                  <a:lnTo>
                    <a:pt x="2322" y="7751"/>
                  </a:lnTo>
                  <a:cubicBezTo>
                    <a:pt x="2393" y="7632"/>
                    <a:pt x="2441" y="7513"/>
                    <a:pt x="2441" y="7382"/>
                  </a:cubicBezTo>
                  <a:lnTo>
                    <a:pt x="2441" y="5656"/>
                  </a:lnTo>
                  <a:cubicBezTo>
                    <a:pt x="2441" y="5453"/>
                    <a:pt x="2334" y="5275"/>
                    <a:pt x="2155" y="5191"/>
                  </a:cubicBezTo>
                  <a:lnTo>
                    <a:pt x="1738" y="4977"/>
                  </a:lnTo>
                  <a:lnTo>
                    <a:pt x="1726" y="4965"/>
                  </a:lnTo>
                  <a:lnTo>
                    <a:pt x="1726" y="4703"/>
                  </a:lnTo>
                  <a:cubicBezTo>
                    <a:pt x="1929" y="4536"/>
                    <a:pt x="2084" y="4298"/>
                    <a:pt x="2084" y="4012"/>
                  </a:cubicBezTo>
                  <a:lnTo>
                    <a:pt x="2084" y="3655"/>
                  </a:lnTo>
                  <a:cubicBezTo>
                    <a:pt x="2084" y="3405"/>
                    <a:pt x="1929" y="3179"/>
                    <a:pt x="1726" y="3060"/>
                  </a:cubicBezTo>
                  <a:lnTo>
                    <a:pt x="1726" y="2643"/>
                  </a:lnTo>
                  <a:cubicBezTo>
                    <a:pt x="1726" y="2572"/>
                    <a:pt x="1762" y="2512"/>
                    <a:pt x="1822" y="2465"/>
                  </a:cubicBezTo>
                  <a:lnTo>
                    <a:pt x="2107" y="2322"/>
                  </a:lnTo>
                  <a:lnTo>
                    <a:pt x="2381" y="2584"/>
                  </a:lnTo>
                  <a:cubicBezTo>
                    <a:pt x="2441" y="2643"/>
                    <a:pt x="2524" y="2691"/>
                    <a:pt x="2619" y="2691"/>
                  </a:cubicBezTo>
                  <a:cubicBezTo>
                    <a:pt x="2703" y="2691"/>
                    <a:pt x="2774" y="2655"/>
                    <a:pt x="2858" y="2584"/>
                  </a:cubicBezTo>
                  <a:lnTo>
                    <a:pt x="3119" y="2322"/>
                  </a:lnTo>
                  <a:lnTo>
                    <a:pt x="3405" y="2465"/>
                  </a:lnTo>
                  <a:cubicBezTo>
                    <a:pt x="3465" y="2500"/>
                    <a:pt x="3512" y="2572"/>
                    <a:pt x="3512" y="2643"/>
                  </a:cubicBezTo>
                  <a:lnTo>
                    <a:pt x="3512" y="3060"/>
                  </a:lnTo>
                  <a:cubicBezTo>
                    <a:pt x="3298" y="3179"/>
                    <a:pt x="3155" y="3405"/>
                    <a:pt x="3155" y="3655"/>
                  </a:cubicBezTo>
                  <a:lnTo>
                    <a:pt x="3155" y="4012"/>
                  </a:lnTo>
                  <a:cubicBezTo>
                    <a:pt x="3155" y="4298"/>
                    <a:pt x="3286" y="4548"/>
                    <a:pt x="3512" y="4703"/>
                  </a:cubicBezTo>
                  <a:lnTo>
                    <a:pt x="3512" y="4953"/>
                  </a:lnTo>
                  <a:cubicBezTo>
                    <a:pt x="3512" y="4953"/>
                    <a:pt x="3512" y="4965"/>
                    <a:pt x="3489" y="4965"/>
                  </a:cubicBezTo>
                  <a:lnTo>
                    <a:pt x="3072" y="5179"/>
                  </a:lnTo>
                  <a:cubicBezTo>
                    <a:pt x="2893" y="5263"/>
                    <a:pt x="2798" y="5441"/>
                    <a:pt x="2798" y="5632"/>
                  </a:cubicBezTo>
                  <a:lnTo>
                    <a:pt x="2798" y="7358"/>
                  </a:lnTo>
                  <a:cubicBezTo>
                    <a:pt x="2798" y="7501"/>
                    <a:pt x="2834" y="7632"/>
                    <a:pt x="2917" y="7739"/>
                  </a:cubicBezTo>
                  <a:lnTo>
                    <a:pt x="3096" y="8001"/>
                  </a:lnTo>
                  <a:cubicBezTo>
                    <a:pt x="3131" y="8061"/>
                    <a:pt x="3155" y="8132"/>
                    <a:pt x="3155" y="8215"/>
                  </a:cubicBezTo>
                  <a:lnTo>
                    <a:pt x="3155" y="8930"/>
                  </a:lnTo>
                  <a:cubicBezTo>
                    <a:pt x="3155" y="9013"/>
                    <a:pt x="3227" y="9085"/>
                    <a:pt x="3310" y="9085"/>
                  </a:cubicBezTo>
                  <a:cubicBezTo>
                    <a:pt x="3405" y="9085"/>
                    <a:pt x="3477" y="9013"/>
                    <a:pt x="3477" y="8930"/>
                  </a:cubicBezTo>
                  <a:lnTo>
                    <a:pt x="3477" y="8215"/>
                  </a:lnTo>
                  <a:cubicBezTo>
                    <a:pt x="3477" y="8073"/>
                    <a:pt x="3429" y="7942"/>
                    <a:pt x="3358" y="7834"/>
                  </a:cubicBezTo>
                  <a:lnTo>
                    <a:pt x="3179" y="7572"/>
                  </a:lnTo>
                  <a:cubicBezTo>
                    <a:pt x="3131" y="7513"/>
                    <a:pt x="3119" y="7441"/>
                    <a:pt x="3119" y="7358"/>
                  </a:cubicBezTo>
                  <a:lnTo>
                    <a:pt x="3119" y="5632"/>
                  </a:lnTo>
                  <a:cubicBezTo>
                    <a:pt x="3119" y="5560"/>
                    <a:pt x="3167" y="5501"/>
                    <a:pt x="3227" y="5453"/>
                  </a:cubicBezTo>
                  <a:lnTo>
                    <a:pt x="3512" y="5310"/>
                  </a:lnTo>
                  <a:lnTo>
                    <a:pt x="3774" y="5572"/>
                  </a:lnTo>
                  <a:cubicBezTo>
                    <a:pt x="3834" y="5632"/>
                    <a:pt x="3929" y="5679"/>
                    <a:pt x="4012" y="5679"/>
                  </a:cubicBezTo>
                  <a:cubicBezTo>
                    <a:pt x="4108" y="5679"/>
                    <a:pt x="4179" y="5656"/>
                    <a:pt x="4251" y="5572"/>
                  </a:cubicBezTo>
                  <a:lnTo>
                    <a:pt x="4524" y="5310"/>
                  </a:lnTo>
                  <a:lnTo>
                    <a:pt x="4798" y="5453"/>
                  </a:lnTo>
                  <a:cubicBezTo>
                    <a:pt x="4858" y="5489"/>
                    <a:pt x="4905" y="5560"/>
                    <a:pt x="4905" y="5632"/>
                  </a:cubicBezTo>
                  <a:lnTo>
                    <a:pt x="4905" y="7358"/>
                  </a:lnTo>
                  <a:cubicBezTo>
                    <a:pt x="4905" y="7441"/>
                    <a:pt x="4893" y="7513"/>
                    <a:pt x="4846" y="7572"/>
                  </a:cubicBezTo>
                  <a:lnTo>
                    <a:pt x="4667" y="7834"/>
                  </a:lnTo>
                  <a:cubicBezTo>
                    <a:pt x="4596" y="7953"/>
                    <a:pt x="4548" y="8073"/>
                    <a:pt x="4548" y="8215"/>
                  </a:cubicBezTo>
                  <a:lnTo>
                    <a:pt x="4548" y="8930"/>
                  </a:lnTo>
                  <a:cubicBezTo>
                    <a:pt x="4548" y="9013"/>
                    <a:pt x="4620" y="9085"/>
                    <a:pt x="4715" y="9085"/>
                  </a:cubicBezTo>
                  <a:cubicBezTo>
                    <a:pt x="4798" y="9085"/>
                    <a:pt x="4882" y="9013"/>
                    <a:pt x="4882" y="8930"/>
                  </a:cubicBezTo>
                  <a:lnTo>
                    <a:pt x="4882" y="8215"/>
                  </a:lnTo>
                  <a:cubicBezTo>
                    <a:pt x="4882" y="8132"/>
                    <a:pt x="4893" y="8061"/>
                    <a:pt x="4941" y="8001"/>
                  </a:cubicBezTo>
                  <a:lnTo>
                    <a:pt x="5120" y="7739"/>
                  </a:lnTo>
                  <a:cubicBezTo>
                    <a:pt x="5191" y="7620"/>
                    <a:pt x="5239" y="7501"/>
                    <a:pt x="5239" y="7358"/>
                  </a:cubicBezTo>
                  <a:lnTo>
                    <a:pt x="5239" y="5632"/>
                  </a:lnTo>
                  <a:cubicBezTo>
                    <a:pt x="5239" y="5441"/>
                    <a:pt x="5132" y="5263"/>
                    <a:pt x="4953" y="5179"/>
                  </a:cubicBezTo>
                  <a:lnTo>
                    <a:pt x="4536" y="4965"/>
                  </a:lnTo>
                  <a:lnTo>
                    <a:pt x="4524" y="4953"/>
                  </a:lnTo>
                  <a:lnTo>
                    <a:pt x="4524" y="4703"/>
                  </a:lnTo>
                  <a:cubicBezTo>
                    <a:pt x="4727" y="4536"/>
                    <a:pt x="4882" y="4298"/>
                    <a:pt x="4882" y="4012"/>
                  </a:cubicBezTo>
                  <a:lnTo>
                    <a:pt x="4882" y="3655"/>
                  </a:lnTo>
                  <a:cubicBezTo>
                    <a:pt x="4882" y="3405"/>
                    <a:pt x="4727" y="3179"/>
                    <a:pt x="4524" y="3060"/>
                  </a:cubicBezTo>
                  <a:lnTo>
                    <a:pt x="4524" y="2643"/>
                  </a:lnTo>
                  <a:cubicBezTo>
                    <a:pt x="4524" y="2572"/>
                    <a:pt x="4560" y="2512"/>
                    <a:pt x="4620" y="2465"/>
                  </a:cubicBezTo>
                  <a:lnTo>
                    <a:pt x="4905" y="2322"/>
                  </a:lnTo>
                  <a:lnTo>
                    <a:pt x="5179" y="2584"/>
                  </a:lnTo>
                  <a:cubicBezTo>
                    <a:pt x="5239" y="2643"/>
                    <a:pt x="5322" y="2691"/>
                    <a:pt x="5417" y="2691"/>
                  </a:cubicBezTo>
                  <a:cubicBezTo>
                    <a:pt x="5501" y="2691"/>
                    <a:pt x="5572" y="2655"/>
                    <a:pt x="5655" y="2584"/>
                  </a:cubicBezTo>
                  <a:lnTo>
                    <a:pt x="5917" y="2322"/>
                  </a:lnTo>
                  <a:lnTo>
                    <a:pt x="6203" y="2465"/>
                  </a:lnTo>
                  <a:cubicBezTo>
                    <a:pt x="6263" y="2500"/>
                    <a:pt x="6310" y="2572"/>
                    <a:pt x="6310" y="2643"/>
                  </a:cubicBezTo>
                  <a:lnTo>
                    <a:pt x="6310" y="3060"/>
                  </a:lnTo>
                  <a:cubicBezTo>
                    <a:pt x="6096" y="3179"/>
                    <a:pt x="5953" y="3405"/>
                    <a:pt x="5953" y="3655"/>
                  </a:cubicBezTo>
                  <a:lnTo>
                    <a:pt x="5953" y="4012"/>
                  </a:lnTo>
                  <a:cubicBezTo>
                    <a:pt x="5953" y="4298"/>
                    <a:pt x="6084" y="4548"/>
                    <a:pt x="6310" y="4703"/>
                  </a:cubicBezTo>
                  <a:lnTo>
                    <a:pt x="6310" y="4953"/>
                  </a:lnTo>
                  <a:cubicBezTo>
                    <a:pt x="6310" y="4953"/>
                    <a:pt x="6310" y="4965"/>
                    <a:pt x="6287" y="4965"/>
                  </a:cubicBezTo>
                  <a:lnTo>
                    <a:pt x="5870" y="5179"/>
                  </a:lnTo>
                  <a:cubicBezTo>
                    <a:pt x="5691" y="5263"/>
                    <a:pt x="5596" y="5441"/>
                    <a:pt x="5596" y="5632"/>
                  </a:cubicBezTo>
                  <a:lnTo>
                    <a:pt x="5596" y="7358"/>
                  </a:lnTo>
                  <a:cubicBezTo>
                    <a:pt x="5596" y="7501"/>
                    <a:pt x="5632" y="7632"/>
                    <a:pt x="5715" y="7739"/>
                  </a:cubicBezTo>
                  <a:lnTo>
                    <a:pt x="5894" y="8001"/>
                  </a:lnTo>
                  <a:cubicBezTo>
                    <a:pt x="5929" y="8061"/>
                    <a:pt x="5953" y="8132"/>
                    <a:pt x="5953" y="8215"/>
                  </a:cubicBezTo>
                  <a:lnTo>
                    <a:pt x="5953" y="8930"/>
                  </a:lnTo>
                  <a:cubicBezTo>
                    <a:pt x="5953" y="9013"/>
                    <a:pt x="6025" y="9085"/>
                    <a:pt x="6108" y="9085"/>
                  </a:cubicBezTo>
                  <a:cubicBezTo>
                    <a:pt x="6203" y="9085"/>
                    <a:pt x="6275" y="9013"/>
                    <a:pt x="6275" y="8930"/>
                  </a:cubicBezTo>
                  <a:lnTo>
                    <a:pt x="6275" y="8215"/>
                  </a:lnTo>
                  <a:cubicBezTo>
                    <a:pt x="6275" y="8073"/>
                    <a:pt x="6227" y="7942"/>
                    <a:pt x="6156" y="7834"/>
                  </a:cubicBezTo>
                  <a:lnTo>
                    <a:pt x="5977" y="7572"/>
                  </a:lnTo>
                  <a:cubicBezTo>
                    <a:pt x="5929" y="7513"/>
                    <a:pt x="5917" y="7441"/>
                    <a:pt x="5917" y="7358"/>
                  </a:cubicBezTo>
                  <a:lnTo>
                    <a:pt x="5917" y="5632"/>
                  </a:lnTo>
                  <a:cubicBezTo>
                    <a:pt x="5917" y="5560"/>
                    <a:pt x="5965" y="5501"/>
                    <a:pt x="6025" y="5453"/>
                  </a:cubicBezTo>
                  <a:lnTo>
                    <a:pt x="6310" y="5310"/>
                  </a:lnTo>
                  <a:lnTo>
                    <a:pt x="6572" y="5572"/>
                  </a:lnTo>
                  <a:cubicBezTo>
                    <a:pt x="6632" y="5632"/>
                    <a:pt x="6727" y="5679"/>
                    <a:pt x="6810" y="5679"/>
                  </a:cubicBezTo>
                  <a:cubicBezTo>
                    <a:pt x="6906" y="5679"/>
                    <a:pt x="6977" y="5656"/>
                    <a:pt x="7049" y="5572"/>
                  </a:cubicBezTo>
                  <a:lnTo>
                    <a:pt x="7322" y="5310"/>
                  </a:lnTo>
                  <a:lnTo>
                    <a:pt x="7596" y="5453"/>
                  </a:lnTo>
                  <a:cubicBezTo>
                    <a:pt x="7656" y="5489"/>
                    <a:pt x="7703" y="5560"/>
                    <a:pt x="7703" y="5632"/>
                  </a:cubicBezTo>
                  <a:lnTo>
                    <a:pt x="7703" y="7358"/>
                  </a:lnTo>
                  <a:cubicBezTo>
                    <a:pt x="7703" y="7441"/>
                    <a:pt x="7691" y="7513"/>
                    <a:pt x="7644" y="7572"/>
                  </a:cubicBezTo>
                  <a:lnTo>
                    <a:pt x="7465" y="7834"/>
                  </a:lnTo>
                  <a:cubicBezTo>
                    <a:pt x="7394" y="7953"/>
                    <a:pt x="7346" y="8073"/>
                    <a:pt x="7346" y="8215"/>
                  </a:cubicBezTo>
                  <a:lnTo>
                    <a:pt x="7346" y="8930"/>
                  </a:lnTo>
                  <a:cubicBezTo>
                    <a:pt x="7346" y="9013"/>
                    <a:pt x="7418" y="9085"/>
                    <a:pt x="7513" y="9085"/>
                  </a:cubicBezTo>
                  <a:cubicBezTo>
                    <a:pt x="7596" y="9085"/>
                    <a:pt x="7680" y="9013"/>
                    <a:pt x="7680" y="8930"/>
                  </a:cubicBezTo>
                  <a:lnTo>
                    <a:pt x="7680" y="8215"/>
                  </a:lnTo>
                  <a:cubicBezTo>
                    <a:pt x="7680" y="8132"/>
                    <a:pt x="7691" y="8061"/>
                    <a:pt x="7739" y="8001"/>
                  </a:cubicBezTo>
                  <a:lnTo>
                    <a:pt x="7918" y="7739"/>
                  </a:lnTo>
                  <a:cubicBezTo>
                    <a:pt x="7989" y="7620"/>
                    <a:pt x="8037" y="7501"/>
                    <a:pt x="8037" y="7358"/>
                  </a:cubicBezTo>
                  <a:lnTo>
                    <a:pt x="8037" y="5632"/>
                  </a:lnTo>
                  <a:cubicBezTo>
                    <a:pt x="8037" y="5441"/>
                    <a:pt x="7930" y="5263"/>
                    <a:pt x="7751" y="5179"/>
                  </a:cubicBezTo>
                  <a:lnTo>
                    <a:pt x="7334" y="4965"/>
                  </a:lnTo>
                  <a:lnTo>
                    <a:pt x="7322" y="4953"/>
                  </a:lnTo>
                  <a:lnTo>
                    <a:pt x="7322" y="4703"/>
                  </a:lnTo>
                  <a:cubicBezTo>
                    <a:pt x="7525" y="4536"/>
                    <a:pt x="7680" y="4298"/>
                    <a:pt x="7680" y="4012"/>
                  </a:cubicBezTo>
                  <a:lnTo>
                    <a:pt x="7680" y="3655"/>
                  </a:lnTo>
                  <a:cubicBezTo>
                    <a:pt x="7680" y="3405"/>
                    <a:pt x="7525" y="3179"/>
                    <a:pt x="7322" y="3060"/>
                  </a:cubicBezTo>
                  <a:lnTo>
                    <a:pt x="7322" y="2643"/>
                  </a:lnTo>
                  <a:cubicBezTo>
                    <a:pt x="7322" y="2572"/>
                    <a:pt x="7358" y="2512"/>
                    <a:pt x="7418" y="2465"/>
                  </a:cubicBezTo>
                  <a:lnTo>
                    <a:pt x="7703" y="2322"/>
                  </a:lnTo>
                  <a:lnTo>
                    <a:pt x="7977" y="2584"/>
                  </a:lnTo>
                  <a:cubicBezTo>
                    <a:pt x="8037" y="2643"/>
                    <a:pt x="8120" y="2691"/>
                    <a:pt x="8215" y="2691"/>
                  </a:cubicBezTo>
                  <a:cubicBezTo>
                    <a:pt x="8299" y="2691"/>
                    <a:pt x="8370" y="2655"/>
                    <a:pt x="8453" y="2584"/>
                  </a:cubicBezTo>
                  <a:lnTo>
                    <a:pt x="8715" y="2322"/>
                  </a:lnTo>
                  <a:lnTo>
                    <a:pt x="9001" y="2465"/>
                  </a:lnTo>
                  <a:cubicBezTo>
                    <a:pt x="9061" y="2500"/>
                    <a:pt x="9108" y="2572"/>
                    <a:pt x="9108" y="2643"/>
                  </a:cubicBezTo>
                  <a:lnTo>
                    <a:pt x="9108" y="3060"/>
                  </a:lnTo>
                  <a:cubicBezTo>
                    <a:pt x="8894" y="3179"/>
                    <a:pt x="8751" y="3405"/>
                    <a:pt x="8751" y="3655"/>
                  </a:cubicBezTo>
                  <a:lnTo>
                    <a:pt x="8751" y="4012"/>
                  </a:lnTo>
                  <a:cubicBezTo>
                    <a:pt x="8751" y="4298"/>
                    <a:pt x="8882" y="4548"/>
                    <a:pt x="9108" y="4703"/>
                  </a:cubicBezTo>
                  <a:lnTo>
                    <a:pt x="9108" y="4953"/>
                  </a:lnTo>
                  <a:cubicBezTo>
                    <a:pt x="9108" y="4953"/>
                    <a:pt x="9108" y="4965"/>
                    <a:pt x="9084" y="4965"/>
                  </a:cubicBezTo>
                  <a:lnTo>
                    <a:pt x="8668" y="5179"/>
                  </a:lnTo>
                  <a:cubicBezTo>
                    <a:pt x="8489" y="5263"/>
                    <a:pt x="8394" y="5441"/>
                    <a:pt x="8394" y="5632"/>
                  </a:cubicBezTo>
                  <a:lnTo>
                    <a:pt x="8394" y="7358"/>
                  </a:lnTo>
                  <a:cubicBezTo>
                    <a:pt x="8394" y="7501"/>
                    <a:pt x="8430" y="7632"/>
                    <a:pt x="8513" y="7739"/>
                  </a:cubicBezTo>
                  <a:lnTo>
                    <a:pt x="8692" y="8001"/>
                  </a:lnTo>
                  <a:cubicBezTo>
                    <a:pt x="8727" y="8061"/>
                    <a:pt x="8751" y="8132"/>
                    <a:pt x="8751" y="8215"/>
                  </a:cubicBezTo>
                  <a:lnTo>
                    <a:pt x="8751" y="8930"/>
                  </a:lnTo>
                  <a:cubicBezTo>
                    <a:pt x="8751" y="9013"/>
                    <a:pt x="8823" y="9085"/>
                    <a:pt x="8906" y="9085"/>
                  </a:cubicBezTo>
                  <a:cubicBezTo>
                    <a:pt x="9001" y="9085"/>
                    <a:pt x="9073" y="9013"/>
                    <a:pt x="9073" y="8930"/>
                  </a:cubicBezTo>
                  <a:lnTo>
                    <a:pt x="9073" y="8215"/>
                  </a:lnTo>
                  <a:cubicBezTo>
                    <a:pt x="9073" y="8073"/>
                    <a:pt x="9025" y="7942"/>
                    <a:pt x="8954" y="7834"/>
                  </a:cubicBezTo>
                  <a:lnTo>
                    <a:pt x="8775" y="7572"/>
                  </a:lnTo>
                  <a:cubicBezTo>
                    <a:pt x="8727" y="7513"/>
                    <a:pt x="8715" y="7441"/>
                    <a:pt x="8715" y="7358"/>
                  </a:cubicBezTo>
                  <a:lnTo>
                    <a:pt x="8715" y="5632"/>
                  </a:lnTo>
                  <a:cubicBezTo>
                    <a:pt x="8715" y="5560"/>
                    <a:pt x="8763" y="5501"/>
                    <a:pt x="8823" y="5453"/>
                  </a:cubicBezTo>
                  <a:lnTo>
                    <a:pt x="9108" y="5310"/>
                  </a:lnTo>
                  <a:lnTo>
                    <a:pt x="9370" y="5572"/>
                  </a:lnTo>
                  <a:cubicBezTo>
                    <a:pt x="9430" y="5632"/>
                    <a:pt x="9525" y="5679"/>
                    <a:pt x="9608" y="5679"/>
                  </a:cubicBezTo>
                  <a:cubicBezTo>
                    <a:pt x="9704" y="5679"/>
                    <a:pt x="9775" y="5656"/>
                    <a:pt x="9846" y="5572"/>
                  </a:cubicBezTo>
                  <a:lnTo>
                    <a:pt x="10120" y="5310"/>
                  </a:lnTo>
                  <a:lnTo>
                    <a:pt x="10394" y="5453"/>
                  </a:lnTo>
                  <a:cubicBezTo>
                    <a:pt x="10454" y="5489"/>
                    <a:pt x="10501" y="5560"/>
                    <a:pt x="10501" y="5632"/>
                  </a:cubicBezTo>
                  <a:lnTo>
                    <a:pt x="10501" y="7358"/>
                  </a:lnTo>
                  <a:cubicBezTo>
                    <a:pt x="10501" y="7441"/>
                    <a:pt x="10489" y="7513"/>
                    <a:pt x="10442" y="7572"/>
                  </a:cubicBezTo>
                  <a:lnTo>
                    <a:pt x="10263" y="7834"/>
                  </a:lnTo>
                  <a:cubicBezTo>
                    <a:pt x="10192" y="7953"/>
                    <a:pt x="10144" y="8073"/>
                    <a:pt x="10144" y="8215"/>
                  </a:cubicBezTo>
                  <a:lnTo>
                    <a:pt x="10144" y="8930"/>
                  </a:lnTo>
                  <a:cubicBezTo>
                    <a:pt x="10144" y="9013"/>
                    <a:pt x="10216" y="9085"/>
                    <a:pt x="10311" y="9085"/>
                  </a:cubicBezTo>
                  <a:cubicBezTo>
                    <a:pt x="10394" y="9085"/>
                    <a:pt x="10478" y="9013"/>
                    <a:pt x="10478" y="8930"/>
                  </a:cubicBezTo>
                  <a:lnTo>
                    <a:pt x="10478" y="8215"/>
                  </a:lnTo>
                  <a:cubicBezTo>
                    <a:pt x="10478" y="8132"/>
                    <a:pt x="10489" y="8061"/>
                    <a:pt x="10537" y="8001"/>
                  </a:cubicBezTo>
                  <a:lnTo>
                    <a:pt x="10716" y="7739"/>
                  </a:lnTo>
                  <a:cubicBezTo>
                    <a:pt x="10787" y="7620"/>
                    <a:pt x="10835" y="7501"/>
                    <a:pt x="10835" y="7358"/>
                  </a:cubicBezTo>
                  <a:lnTo>
                    <a:pt x="10835" y="5632"/>
                  </a:lnTo>
                  <a:cubicBezTo>
                    <a:pt x="10918" y="5429"/>
                    <a:pt x="10811" y="5251"/>
                    <a:pt x="10632" y="5155"/>
                  </a:cubicBezTo>
                  <a:lnTo>
                    <a:pt x="10216" y="4953"/>
                  </a:lnTo>
                  <a:lnTo>
                    <a:pt x="10204" y="4941"/>
                  </a:lnTo>
                  <a:lnTo>
                    <a:pt x="10204" y="4703"/>
                  </a:lnTo>
                  <a:cubicBezTo>
                    <a:pt x="10418" y="4536"/>
                    <a:pt x="10561" y="4298"/>
                    <a:pt x="10561" y="4012"/>
                  </a:cubicBezTo>
                  <a:lnTo>
                    <a:pt x="10561" y="3655"/>
                  </a:lnTo>
                  <a:cubicBezTo>
                    <a:pt x="10561" y="3286"/>
                    <a:pt x="10251" y="2977"/>
                    <a:pt x="9882" y="2977"/>
                  </a:cubicBezTo>
                  <a:lnTo>
                    <a:pt x="9501" y="2977"/>
                  </a:lnTo>
                  <a:lnTo>
                    <a:pt x="9501" y="2643"/>
                  </a:lnTo>
                  <a:cubicBezTo>
                    <a:pt x="9501" y="2453"/>
                    <a:pt x="9406" y="2274"/>
                    <a:pt x="9227" y="2179"/>
                  </a:cubicBezTo>
                  <a:lnTo>
                    <a:pt x="8811" y="1977"/>
                  </a:lnTo>
                  <a:lnTo>
                    <a:pt x="8787" y="1953"/>
                  </a:lnTo>
                  <a:lnTo>
                    <a:pt x="8787" y="1726"/>
                  </a:lnTo>
                  <a:cubicBezTo>
                    <a:pt x="9001" y="1560"/>
                    <a:pt x="9144" y="1322"/>
                    <a:pt x="9144" y="1036"/>
                  </a:cubicBezTo>
                  <a:lnTo>
                    <a:pt x="9144" y="679"/>
                  </a:lnTo>
                  <a:cubicBezTo>
                    <a:pt x="9144" y="310"/>
                    <a:pt x="8834" y="0"/>
                    <a:pt x="8465" y="0"/>
                  </a:cubicBezTo>
                  <a:lnTo>
                    <a:pt x="8108" y="0"/>
                  </a:lnTo>
                  <a:cubicBezTo>
                    <a:pt x="7739" y="0"/>
                    <a:pt x="7418" y="310"/>
                    <a:pt x="7418" y="679"/>
                  </a:cubicBezTo>
                  <a:lnTo>
                    <a:pt x="7418" y="1036"/>
                  </a:lnTo>
                  <a:cubicBezTo>
                    <a:pt x="7418" y="1322"/>
                    <a:pt x="7560" y="1572"/>
                    <a:pt x="7775" y="1726"/>
                  </a:cubicBezTo>
                  <a:lnTo>
                    <a:pt x="7775" y="1977"/>
                  </a:lnTo>
                  <a:cubicBezTo>
                    <a:pt x="7775" y="1977"/>
                    <a:pt x="7775" y="1988"/>
                    <a:pt x="7763" y="1988"/>
                  </a:cubicBezTo>
                  <a:lnTo>
                    <a:pt x="7346" y="2203"/>
                  </a:lnTo>
                  <a:cubicBezTo>
                    <a:pt x="7168" y="2286"/>
                    <a:pt x="7060" y="2465"/>
                    <a:pt x="7060" y="2655"/>
                  </a:cubicBezTo>
                  <a:lnTo>
                    <a:pt x="7060" y="2989"/>
                  </a:lnTo>
                  <a:lnTo>
                    <a:pt x="6679" y="2989"/>
                  </a:lnTo>
                  <a:lnTo>
                    <a:pt x="6679" y="2655"/>
                  </a:lnTo>
                  <a:cubicBezTo>
                    <a:pt x="6679" y="2465"/>
                    <a:pt x="6572" y="2286"/>
                    <a:pt x="6394" y="2203"/>
                  </a:cubicBezTo>
                  <a:lnTo>
                    <a:pt x="5977" y="1988"/>
                  </a:lnTo>
                  <a:lnTo>
                    <a:pt x="5965" y="1977"/>
                  </a:lnTo>
                  <a:lnTo>
                    <a:pt x="5965" y="1726"/>
                  </a:lnTo>
                  <a:cubicBezTo>
                    <a:pt x="6167" y="1560"/>
                    <a:pt x="6322" y="1322"/>
                    <a:pt x="6322" y="1036"/>
                  </a:cubicBezTo>
                  <a:lnTo>
                    <a:pt x="6322" y="679"/>
                  </a:lnTo>
                  <a:cubicBezTo>
                    <a:pt x="6322" y="310"/>
                    <a:pt x="6013" y="0"/>
                    <a:pt x="5632" y="0"/>
                  </a:cubicBezTo>
                  <a:lnTo>
                    <a:pt x="5274" y="0"/>
                  </a:lnTo>
                  <a:cubicBezTo>
                    <a:pt x="4905" y="0"/>
                    <a:pt x="4596" y="310"/>
                    <a:pt x="4596" y="679"/>
                  </a:cubicBezTo>
                  <a:lnTo>
                    <a:pt x="4596" y="1036"/>
                  </a:lnTo>
                  <a:cubicBezTo>
                    <a:pt x="4596" y="1322"/>
                    <a:pt x="4727" y="1572"/>
                    <a:pt x="4953" y="1726"/>
                  </a:cubicBezTo>
                  <a:lnTo>
                    <a:pt x="4953" y="1977"/>
                  </a:lnTo>
                  <a:cubicBezTo>
                    <a:pt x="4953" y="1977"/>
                    <a:pt x="4953" y="1988"/>
                    <a:pt x="4941" y="1988"/>
                  </a:cubicBezTo>
                  <a:lnTo>
                    <a:pt x="4524" y="2203"/>
                  </a:lnTo>
                  <a:cubicBezTo>
                    <a:pt x="4346" y="2286"/>
                    <a:pt x="4239" y="2465"/>
                    <a:pt x="4239" y="2655"/>
                  </a:cubicBezTo>
                  <a:lnTo>
                    <a:pt x="4239" y="2989"/>
                  </a:lnTo>
                  <a:lnTo>
                    <a:pt x="3846" y="2989"/>
                  </a:lnTo>
                  <a:lnTo>
                    <a:pt x="3846" y="2655"/>
                  </a:lnTo>
                  <a:cubicBezTo>
                    <a:pt x="3846" y="2465"/>
                    <a:pt x="3750" y="2286"/>
                    <a:pt x="3572" y="2203"/>
                  </a:cubicBezTo>
                  <a:lnTo>
                    <a:pt x="3155" y="1988"/>
                  </a:lnTo>
                  <a:lnTo>
                    <a:pt x="3131" y="1977"/>
                  </a:lnTo>
                  <a:lnTo>
                    <a:pt x="3131" y="1726"/>
                  </a:lnTo>
                  <a:cubicBezTo>
                    <a:pt x="3346" y="1560"/>
                    <a:pt x="3489" y="1322"/>
                    <a:pt x="3489" y="1036"/>
                  </a:cubicBezTo>
                  <a:lnTo>
                    <a:pt x="3489" y="679"/>
                  </a:lnTo>
                  <a:cubicBezTo>
                    <a:pt x="3489" y="310"/>
                    <a:pt x="3179" y="0"/>
                    <a:pt x="28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69" name="Google Shape;10675;p81">
              <a:extLst>
                <a:ext uri="{FF2B5EF4-FFF2-40B4-BE49-F238E27FC236}">
                  <a16:creationId xmlns:a16="http://schemas.microsoft.com/office/drawing/2014/main" id="{1C035455-3001-4B2F-7514-EEFA0A9065FC}"/>
                </a:ext>
              </a:extLst>
            </p:cNvPr>
            <p:cNvGrpSpPr/>
            <p:nvPr/>
          </p:nvGrpSpPr>
          <p:grpSpPr>
            <a:xfrm>
              <a:off x="7893012" y="3668228"/>
              <a:ext cx="292176" cy="353985"/>
              <a:chOff x="8036455" y="3807271"/>
              <a:chExt cx="292176" cy="353985"/>
            </a:xfrm>
            <a:solidFill>
              <a:schemeClr val="bg1"/>
            </a:solidFill>
          </p:grpSpPr>
          <p:sp>
            <p:nvSpPr>
              <p:cNvPr id="270" name="Google Shape;10676;p81">
                <a:extLst>
                  <a:ext uri="{FF2B5EF4-FFF2-40B4-BE49-F238E27FC236}">
                    <a16:creationId xmlns:a16="http://schemas.microsoft.com/office/drawing/2014/main" id="{3E7D26D8-6B76-910E-3BA9-031DEFA8766D}"/>
                  </a:ext>
                </a:extLst>
              </p:cNvPr>
              <p:cNvSpPr/>
              <p:nvPr/>
            </p:nvSpPr>
            <p:spPr>
              <a:xfrm>
                <a:off x="8039479" y="3807271"/>
                <a:ext cx="289153" cy="330465"/>
              </a:xfrm>
              <a:custGeom>
                <a:avLst/>
                <a:gdLst/>
                <a:ahLst/>
                <a:cxnLst/>
                <a:rect l="l" t="t" r="r" b="b"/>
                <a:pathLst>
                  <a:path w="9085" h="10383" extrusionOk="0">
                    <a:moveTo>
                      <a:pt x="6049" y="298"/>
                    </a:moveTo>
                    <a:lnTo>
                      <a:pt x="4489" y="1358"/>
                    </a:lnTo>
                    <a:lnTo>
                      <a:pt x="2917" y="298"/>
                    </a:lnTo>
                    <a:close/>
                    <a:moveTo>
                      <a:pt x="2465" y="406"/>
                    </a:moveTo>
                    <a:lnTo>
                      <a:pt x="4203" y="1620"/>
                    </a:lnTo>
                    <a:lnTo>
                      <a:pt x="3203" y="2632"/>
                    </a:lnTo>
                    <a:lnTo>
                      <a:pt x="2203" y="1037"/>
                    </a:lnTo>
                    <a:lnTo>
                      <a:pt x="2465" y="406"/>
                    </a:lnTo>
                    <a:close/>
                    <a:moveTo>
                      <a:pt x="6513" y="382"/>
                    </a:moveTo>
                    <a:lnTo>
                      <a:pt x="6763" y="1025"/>
                    </a:lnTo>
                    <a:lnTo>
                      <a:pt x="5763" y="2632"/>
                    </a:lnTo>
                    <a:lnTo>
                      <a:pt x="4739" y="1572"/>
                    </a:lnTo>
                    <a:lnTo>
                      <a:pt x="6513" y="382"/>
                    </a:lnTo>
                    <a:close/>
                    <a:moveTo>
                      <a:pt x="4501" y="1787"/>
                    </a:moveTo>
                    <a:lnTo>
                      <a:pt x="5334" y="2632"/>
                    </a:lnTo>
                    <a:lnTo>
                      <a:pt x="4941" y="3061"/>
                    </a:lnTo>
                    <a:lnTo>
                      <a:pt x="4036" y="3061"/>
                    </a:lnTo>
                    <a:lnTo>
                      <a:pt x="3667" y="2632"/>
                    </a:lnTo>
                    <a:lnTo>
                      <a:pt x="4501" y="1787"/>
                    </a:lnTo>
                    <a:close/>
                    <a:moveTo>
                      <a:pt x="2405" y="1"/>
                    </a:moveTo>
                    <a:lnTo>
                      <a:pt x="2382" y="13"/>
                    </a:lnTo>
                    <a:lnTo>
                      <a:pt x="2370" y="25"/>
                    </a:lnTo>
                    <a:lnTo>
                      <a:pt x="2358" y="48"/>
                    </a:lnTo>
                    <a:lnTo>
                      <a:pt x="2346" y="60"/>
                    </a:lnTo>
                    <a:lnTo>
                      <a:pt x="2346" y="72"/>
                    </a:lnTo>
                    <a:lnTo>
                      <a:pt x="1989" y="965"/>
                    </a:lnTo>
                    <a:lnTo>
                      <a:pt x="107" y="1739"/>
                    </a:lnTo>
                    <a:cubicBezTo>
                      <a:pt x="48" y="1775"/>
                      <a:pt x="0" y="1834"/>
                      <a:pt x="0" y="1894"/>
                    </a:cubicBezTo>
                    <a:lnTo>
                      <a:pt x="0" y="3620"/>
                    </a:lnTo>
                    <a:cubicBezTo>
                      <a:pt x="0" y="3704"/>
                      <a:pt x="84" y="3775"/>
                      <a:pt x="167" y="3775"/>
                    </a:cubicBezTo>
                    <a:cubicBezTo>
                      <a:pt x="262" y="3775"/>
                      <a:pt x="334" y="3704"/>
                      <a:pt x="334" y="3620"/>
                    </a:cubicBezTo>
                    <a:lnTo>
                      <a:pt x="334" y="1989"/>
                    </a:lnTo>
                    <a:lnTo>
                      <a:pt x="2084" y="1275"/>
                    </a:lnTo>
                    <a:lnTo>
                      <a:pt x="3144" y="2977"/>
                    </a:lnTo>
                    <a:cubicBezTo>
                      <a:pt x="3179" y="3025"/>
                      <a:pt x="3215" y="3049"/>
                      <a:pt x="3263" y="3049"/>
                    </a:cubicBezTo>
                    <a:lnTo>
                      <a:pt x="3370" y="3049"/>
                    </a:lnTo>
                    <a:lnTo>
                      <a:pt x="3382" y="3037"/>
                    </a:lnTo>
                    <a:lnTo>
                      <a:pt x="3513" y="2906"/>
                    </a:lnTo>
                    <a:lnTo>
                      <a:pt x="3870" y="3323"/>
                    </a:lnTo>
                    <a:lnTo>
                      <a:pt x="3429" y="5609"/>
                    </a:lnTo>
                    <a:cubicBezTo>
                      <a:pt x="3417" y="5704"/>
                      <a:pt x="3477" y="5787"/>
                      <a:pt x="3560" y="5799"/>
                    </a:cubicBezTo>
                    <a:lnTo>
                      <a:pt x="3679" y="5799"/>
                    </a:lnTo>
                    <a:cubicBezTo>
                      <a:pt x="3679" y="5799"/>
                      <a:pt x="3691" y="5799"/>
                      <a:pt x="3691" y="5787"/>
                    </a:cubicBezTo>
                    <a:lnTo>
                      <a:pt x="3691" y="5775"/>
                    </a:lnTo>
                    <a:lnTo>
                      <a:pt x="3691" y="5751"/>
                    </a:lnTo>
                    <a:lnTo>
                      <a:pt x="3691" y="5740"/>
                    </a:lnTo>
                    <a:lnTo>
                      <a:pt x="3691" y="5728"/>
                    </a:lnTo>
                    <a:lnTo>
                      <a:pt x="4120" y="3477"/>
                    </a:lnTo>
                    <a:lnTo>
                      <a:pt x="4918" y="3477"/>
                    </a:lnTo>
                    <a:lnTo>
                      <a:pt x="5906" y="8633"/>
                    </a:lnTo>
                    <a:lnTo>
                      <a:pt x="4513" y="9978"/>
                    </a:lnTo>
                    <a:lnTo>
                      <a:pt x="3108" y="8633"/>
                    </a:lnTo>
                    <a:lnTo>
                      <a:pt x="3572" y="6228"/>
                    </a:lnTo>
                    <a:lnTo>
                      <a:pt x="3572" y="6204"/>
                    </a:lnTo>
                    <a:cubicBezTo>
                      <a:pt x="3572" y="6132"/>
                      <a:pt x="3513" y="6049"/>
                      <a:pt x="3441" y="6037"/>
                    </a:cubicBezTo>
                    <a:cubicBezTo>
                      <a:pt x="3433" y="6036"/>
                      <a:pt x="3425" y="6036"/>
                      <a:pt x="3417" y="6036"/>
                    </a:cubicBezTo>
                    <a:cubicBezTo>
                      <a:pt x="3332" y="6036"/>
                      <a:pt x="3262" y="6092"/>
                      <a:pt x="3251" y="6168"/>
                    </a:cubicBezTo>
                    <a:lnTo>
                      <a:pt x="2751" y="8657"/>
                    </a:lnTo>
                    <a:cubicBezTo>
                      <a:pt x="2739" y="8716"/>
                      <a:pt x="2751" y="8764"/>
                      <a:pt x="2798" y="8811"/>
                    </a:cubicBezTo>
                    <a:lnTo>
                      <a:pt x="4382" y="10335"/>
                    </a:lnTo>
                    <a:cubicBezTo>
                      <a:pt x="4406" y="10371"/>
                      <a:pt x="4453" y="10383"/>
                      <a:pt x="4501" y="10383"/>
                    </a:cubicBezTo>
                    <a:cubicBezTo>
                      <a:pt x="4537" y="10383"/>
                      <a:pt x="4584" y="10371"/>
                      <a:pt x="4620" y="10335"/>
                    </a:cubicBezTo>
                    <a:lnTo>
                      <a:pt x="6192" y="8811"/>
                    </a:lnTo>
                    <a:cubicBezTo>
                      <a:pt x="6239" y="8764"/>
                      <a:pt x="6251" y="8716"/>
                      <a:pt x="6239" y="8657"/>
                    </a:cubicBezTo>
                    <a:lnTo>
                      <a:pt x="5215" y="3370"/>
                    </a:lnTo>
                    <a:lnTo>
                      <a:pt x="5572" y="2953"/>
                    </a:lnTo>
                    <a:lnTo>
                      <a:pt x="5703" y="3096"/>
                    </a:lnTo>
                    <a:lnTo>
                      <a:pt x="5715" y="3108"/>
                    </a:lnTo>
                    <a:lnTo>
                      <a:pt x="5822" y="3108"/>
                    </a:lnTo>
                    <a:cubicBezTo>
                      <a:pt x="5870" y="3108"/>
                      <a:pt x="5906" y="3073"/>
                      <a:pt x="5941" y="3037"/>
                    </a:cubicBezTo>
                    <a:lnTo>
                      <a:pt x="7001" y="1334"/>
                    </a:lnTo>
                    <a:lnTo>
                      <a:pt x="8751" y="2049"/>
                    </a:lnTo>
                    <a:lnTo>
                      <a:pt x="8751" y="8228"/>
                    </a:lnTo>
                    <a:cubicBezTo>
                      <a:pt x="8751" y="8311"/>
                      <a:pt x="8823" y="8395"/>
                      <a:pt x="8918" y="8395"/>
                    </a:cubicBezTo>
                    <a:cubicBezTo>
                      <a:pt x="9001" y="8395"/>
                      <a:pt x="9085" y="8311"/>
                      <a:pt x="9085" y="8228"/>
                    </a:cubicBezTo>
                    <a:lnTo>
                      <a:pt x="9085" y="1930"/>
                    </a:lnTo>
                    <a:cubicBezTo>
                      <a:pt x="9073" y="1810"/>
                      <a:pt x="9037" y="1751"/>
                      <a:pt x="8978" y="1739"/>
                    </a:cubicBezTo>
                    <a:lnTo>
                      <a:pt x="7108" y="965"/>
                    </a:lnTo>
                    <a:lnTo>
                      <a:pt x="6751" y="72"/>
                    </a:lnTo>
                    <a:lnTo>
                      <a:pt x="6751" y="60"/>
                    </a:lnTo>
                    <a:cubicBezTo>
                      <a:pt x="6751" y="60"/>
                      <a:pt x="6751" y="48"/>
                      <a:pt x="6727" y="48"/>
                    </a:cubicBezTo>
                    <a:lnTo>
                      <a:pt x="6715" y="25"/>
                    </a:lnTo>
                    <a:lnTo>
                      <a:pt x="6703" y="13"/>
                    </a:lnTo>
                    <a:lnTo>
                      <a:pt x="669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10677;p81">
                <a:extLst>
                  <a:ext uri="{FF2B5EF4-FFF2-40B4-BE49-F238E27FC236}">
                    <a16:creationId xmlns:a16="http://schemas.microsoft.com/office/drawing/2014/main" id="{B41A99ED-48E0-AC24-B432-54CF2AFC649E}"/>
                  </a:ext>
                </a:extLst>
              </p:cNvPr>
              <p:cNvSpPr/>
              <p:nvPr/>
            </p:nvSpPr>
            <p:spPr>
              <a:xfrm>
                <a:off x="8036455" y="3934613"/>
                <a:ext cx="291795" cy="226644"/>
              </a:xfrm>
              <a:custGeom>
                <a:avLst/>
                <a:gdLst/>
                <a:ahLst/>
                <a:cxnLst/>
                <a:rect l="l" t="t" r="r" b="b"/>
                <a:pathLst>
                  <a:path w="9168" h="7121" extrusionOk="0">
                    <a:moveTo>
                      <a:pt x="155" y="0"/>
                    </a:moveTo>
                    <a:cubicBezTo>
                      <a:pt x="71" y="0"/>
                      <a:pt x="0" y="72"/>
                      <a:pt x="0" y="167"/>
                    </a:cubicBezTo>
                    <a:lnTo>
                      <a:pt x="0" y="6953"/>
                    </a:lnTo>
                    <a:cubicBezTo>
                      <a:pt x="0" y="7037"/>
                      <a:pt x="71" y="7120"/>
                      <a:pt x="155" y="7120"/>
                    </a:cubicBezTo>
                    <a:lnTo>
                      <a:pt x="9001" y="7120"/>
                    </a:lnTo>
                    <a:cubicBezTo>
                      <a:pt x="9084" y="7120"/>
                      <a:pt x="9168" y="7037"/>
                      <a:pt x="9168" y="6953"/>
                    </a:cubicBezTo>
                    <a:lnTo>
                      <a:pt x="9168" y="4715"/>
                    </a:lnTo>
                    <a:cubicBezTo>
                      <a:pt x="9168" y="4632"/>
                      <a:pt x="9084" y="4560"/>
                      <a:pt x="9001" y="4560"/>
                    </a:cubicBezTo>
                    <a:cubicBezTo>
                      <a:pt x="8906" y="4560"/>
                      <a:pt x="8834" y="4632"/>
                      <a:pt x="8834" y="4715"/>
                    </a:cubicBezTo>
                    <a:lnTo>
                      <a:pt x="8834" y="6787"/>
                    </a:lnTo>
                    <a:lnTo>
                      <a:pt x="321" y="6787"/>
                    </a:lnTo>
                    <a:lnTo>
                      <a:pt x="321" y="167"/>
                    </a:lnTo>
                    <a:cubicBezTo>
                      <a:pt x="321" y="72"/>
                      <a:pt x="250" y="0"/>
                      <a:pt x="1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42957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Naslov 2">
            <a:extLst>
              <a:ext uri="{FF2B5EF4-FFF2-40B4-BE49-F238E27FC236}">
                <a16:creationId xmlns:a16="http://schemas.microsoft.com/office/drawing/2014/main" id="{48F7EF41-96AA-9240-1732-9311659D6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41750"/>
            <a:ext cx="7704000" cy="639191"/>
          </a:xfrm>
        </p:spPr>
        <p:txBody>
          <a:bodyPr/>
          <a:lstStyle/>
          <a:p>
            <a:pPr algn="ctr"/>
            <a:r>
              <a:rPr lang="hr-HR" sz="3200" dirty="0"/>
              <a:t>Komunikacija ciljeva i rezultata</a:t>
            </a:r>
            <a:endParaRPr lang="hr-HR" sz="2800" dirty="0"/>
          </a:p>
        </p:txBody>
      </p:sp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5EA81D26-B13F-87D1-43E1-7156E1D0DE9C}"/>
              </a:ext>
            </a:extLst>
          </p:cNvPr>
          <p:cNvSpPr txBox="1">
            <a:spLocks/>
          </p:cNvSpPr>
          <p:nvPr/>
        </p:nvSpPr>
        <p:spPr>
          <a:xfrm>
            <a:off x="720000" y="1015329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onymous Pro"/>
              <a:buNone/>
              <a:defRPr sz="1400" b="0" i="0" u="none" strike="noStrike" cap="non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defRPr>
            </a:lvl9pPr>
          </a:lstStyle>
          <a:p>
            <a:endParaRPr lang="sl-SI" dirty="0"/>
          </a:p>
        </p:txBody>
      </p:sp>
      <p:pic>
        <p:nvPicPr>
          <p:cNvPr id="3" name="Picture 2" descr="E:\2013\DAVID\2016\ppt\21.jpg">
            <a:extLst>
              <a:ext uri="{FF2B5EF4-FFF2-40B4-BE49-F238E27FC236}">
                <a16:creationId xmlns:a16="http://schemas.microsoft.com/office/drawing/2014/main" id="{9124B333-742E-9816-8C06-F5A64673A1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b="29709"/>
          <a:stretch/>
        </p:blipFill>
        <p:spPr bwMode="auto">
          <a:xfrm>
            <a:off x="1398853" y="1032747"/>
            <a:ext cx="6350729" cy="33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6926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7B65790C-04A2-5C73-1271-C2096A4F55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Kada nam prodaja pada, a ne znamo točno zašto?</a:t>
            </a:r>
          </a:p>
          <a:p>
            <a:endParaRPr lang="hr-HR" dirty="0"/>
          </a:p>
          <a:p>
            <a:r>
              <a:rPr lang="hr-HR" dirty="0"/>
              <a:t>Kada nam postojeći KPI izazivaju sukobe</a:t>
            </a:r>
          </a:p>
          <a:p>
            <a:endParaRPr lang="hr-HR" dirty="0"/>
          </a:p>
          <a:p>
            <a:r>
              <a:rPr lang="hr-HR" dirty="0"/>
              <a:t>Kada su nam svi ciljevi važni</a:t>
            </a:r>
          </a:p>
          <a:p>
            <a:endParaRPr lang="hr-HR" dirty="0"/>
          </a:p>
          <a:p>
            <a:r>
              <a:rPr lang="hr-HR" dirty="0"/>
              <a:t>Kada ne znamo prodajnih ciljeva pretvoriti u aktivnosti</a:t>
            </a:r>
          </a:p>
          <a:p>
            <a:endParaRPr lang="hr-HR" dirty="0"/>
          </a:p>
          <a:p>
            <a:endParaRPr lang="hr-HR" dirty="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FC419D08-C764-AB73-F6F5-8BD079748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66515"/>
            <a:ext cx="8640960" cy="432000"/>
          </a:xfrm>
        </p:spPr>
        <p:txBody>
          <a:bodyPr/>
          <a:lstStyle/>
          <a:p>
            <a:r>
              <a:rPr lang="hr-HR" dirty="0"/>
              <a:t>Kada može biti vanjski savjetnik od pomoći</a:t>
            </a:r>
          </a:p>
        </p:txBody>
      </p:sp>
    </p:spTree>
    <p:extLst>
      <p:ext uri="{BB962C8B-B14F-4D97-AF65-F5344CB8AC3E}">
        <p14:creationId xmlns:p14="http://schemas.microsoft.com/office/powerpoint/2010/main" val="33823245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E3201305-5775-30FF-300A-51F298EC0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Prodaja 2023. pala za 16%. </a:t>
            </a:r>
          </a:p>
          <a:p>
            <a:endParaRPr lang="hr-HR" dirty="0"/>
          </a:p>
          <a:p>
            <a:r>
              <a:rPr lang="hr-HR" dirty="0"/>
              <a:t>Cilj: povećanje prodaje u 2024. za 22%.</a:t>
            </a:r>
          </a:p>
          <a:p>
            <a:endParaRPr lang="hr-HR" dirty="0"/>
          </a:p>
          <a:p>
            <a:r>
              <a:rPr lang="hr-HR" dirty="0"/>
              <a:t>Analiza:</a:t>
            </a:r>
          </a:p>
          <a:p>
            <a:pPr lvl="1"/>
            <a:r>
              <a:rPr lang="hr-HR" dirty="0"/>
              <a:t>Ključna kompetencija: vrhunski dizajn i tehnološka superiornost</a:t>
            </a:r>
          </a:p>
          <a:p>
            <a:pPr lvl="1"/>
            <a:r>
              <a:rPr lang="hr-HR" dirty="0"/>
              <a:t>Većina prodaje se vrši postojećim kupcima, 60% prodaje se vrši kupcima, s kojima tvrtka surađuje već više od 15 godina.</a:t>
            </a:r>
          </a:p>
          <a:p>
            <a:pPr lvl="1"/>
            <a:r>
              <a:rPr lang="hr-HR" dirty="0"/>
              <a:t>Prodavači tehničari, koji 90% radnog vremena ne rade prodajnu aktivnost</a:t>
            </a:r>
          </a:p>
          <a:p>
            <a:pPr lvl="1"/>
            <a:r>
              <a:rPr lang="hr-HR" dirty="0"/>
              <a:t>Najviše se proda uredskog namještaja (stol, stolice, ormari i mali proizvodi), prodaju se i druge stolice i poluproizvodi. Marže su slične kod svih proizvoda.</a:t>
            </a:r>
          </a:p>
          <a:p>
            <a:pPr lvl="1"/>
            <a:r>
              <a:rPr lang="hr-HR" dirty="0"/>
              <a:t>Kupci su iz zapadne Evrope (trgovina i proizvodnja)</a:t>
            </a:r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8B078DFD-05D9-62FF-C0CA-CE9F51FDD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41750"/>
            <a:ext cx="8640960" cy="432000"/>
          </a:xfrm>
        </p:spPr>
        <p:txBody>
          <a:bodyPr/>
          <a:lstStyle/>
          <a:p>
            <a:r>
              <a:rPr lang="hr-HR" dirty="0"/>
              <a:t>Primjer iz prakse: „STOLARIJA” d.o.o.</a:t>
            </a:r>
          </a:p>
        </p:txBody>
      </p:sp>
    </p:spTree>
    <p:extLst>
      <p:ext uri="{BB962C8B-B14F-4D97-AF65-F5344CB8AC3E}">
        <p14:creationId xmlns:p14="http://schemas.microsoft.com/office/powerpoint/2010/main" val="40721227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E3201305-5775-30FF-300A-51F298EC0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Povećanje prodaje u 2024. za 22 %</a:t>
            </a:r>
          </a:p>
          <a:p>
            <a:endParaRPr lang="hr-HR" dirty="0"/>
          </a:p>
          <a:p>
            <a:r>
              <a:rPr lang="hr-HR" dirty="0"/>
              <a:t>Zadržati sve prodavače</a:t>
            </a:r>
          </a:p>
          <a:p>
            <a:endParaRPr lang="hr-HR" dirty="0"/>
          </a:p>
          <a:p>
            <a:r>
              <a:rPr lang="hr-HR" dirty="0"/>
              <a:t>Zadržati maržu</a:t>
            </a:r>
          </a:p>
          <a:p>
            <a:endParaRPr lang="hr-HR" dirty="0"/>
          </a:p>
          <a:p>
            <a:r>
              <a:rPr lang="hr-HR" dirty="0"/>
              <a:t>Zadržati CSI</a:t>
            </a:r>
          </a:p>
          <a:p>
            <a:pPr lvl="1"/>
            <a:endParaRPr lang="hr-HR" dirty="0"/>
          </a:p>
          <a:p>
            <a:pPr lvl="1"/>
            <a:endParaRPr lang="hr-HR" dirty="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8B078DFD-05D9-62FF-C0CA-CE9F51FDD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41750"/>
            <a:ext cx="8640960" cy="432000"/>
          </a:xfrm>
        </p:spPr>
        <p:txBody>
          <a:bodyPr/>
          <a:lstStyle/>
          <a:p>
            <a:r>
              <a:rPr lang="hr-HR" dirty="0"/>
              <a:t>Poslovni ciljevi</a:t>
            </a:r>
          </a:p>
        </p:txBody>
      </p:sp>
    </p:spTree>
    <p:extLst>
      <p:ext uri="{BB962C8B-B14F-4D97-AF65-F5344CB8AC3E}">
        <p14:creationId xmlns:p14="http://schemas.microsoft.com/office/powerpoint/2010/main" val="32398309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E3201305-5775-30FF-300A-51F298EC0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Zadržati sve kupce, koji kupuju više od 100K EUR.</a:t>
            </a:r>
          </a:p>
          <a:p>
            <a:endParaRPr lang="hr-HR" dirty="0"/>
          </a:p>
          <a:p>
            <a:r>
              <a:rPr lang="hr-HR" dirty="0"/>
              <a:t>Povećati prodaju postojećim A kupcima s </a:t>
            </a:r>
            <a:r>
              <a:rPr lang="hr-HR" dirty="0" err="1"/>
              <a:t>cross-sell</a:t>
            </a:r>
            <a:r>
              <a:rPr lang="hr-HR" dirty="0"/>
              <a:t> za 10% (mali proizvodi i stolice)</a:t>
            </a:r>
          </a:p>
          <a:p>
            <a:endParaRPr lang="hr-HR" dirty="0"/>
          </a:p>
          <a:p>
            <a:r>
              <a:rPr lang="hr-HR" dirty="0"/>
              <a:t>Dobiti 5 novih velikih kupaca (potencijal preko 500K EUR) na području poluproizvoda: </a:t>
            </a:r>
          </a:p>
          <a:p>
            <a:pPr lvl="1"/>
            <a:r>
              <a:rPr lang="hr-HR" dirty="0"/>
              <a:t>Prva narudžba &gt; 50K EUR</a:t>
            </a:r>
          </a:p>
          <a:p>
            <a:pPr lvl="1"/>
            <a:r>
              <a:rPr lang="hr-HR" dirty="0"/>
              <a:t>Prosječna vrijednost narudžba u 2024: 100K EUR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pPr lvl="1"/>
            <a:endParaRPr lang="hr-HR" dirty="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8B078DFD-05D9-62FF-C0CA-CE9F51FDD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41750"/>
            <a:ext cx="8640960" cy="432000"/>
          </a:xfrm>
        </p:spPr>
        <p:txBody>
          <a:bodyPr/>
          <a:lstStyle/>
          <a:p>
            <a:r>
              <a:rPr lang="hr-HR" dirty="0"/>
              <a:t>Prodajni ciljevi</a:t>
            </a:r>
          </a:p>
        </p:txBody>
      </p:sp>
    </p:spTree>
    <p:extLst>
      <p:ext uri="{BB962C8B-B14F-4D97-AF65-F5344CB8AC3E}">
        <p14:creationId xmlns:p14="http://schemas.microsoft.com/office/powerpoint/2010/main" val="15243900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E3201305-5775-30FF-300A-51F298EC0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Neto prodajno vrijeme povećati iz 0,5 sata na dan na 1,5 sata (zadatak menedžmenta: promijeniti proces).</a:t>
            </a:r>
          </a:p>
          <a:p>
            <a:endParaRPr lang="hr-HR" dirty="0"/>
          </a:p>
          <a:p>
            <a:r>
              <a:rPr lang="hr-HR" dirty="0"/>
              <a:t>Broj prvih kontakata s potencijalnim kupcima: 70 (konverzija je 7%), od toga LN 40, ostalo (sajmi, referencije) 30</a:t>
            </a:r>
          </a:p>
          <a:p>
            <a:endParaRPr lang="hr-HR" dirty="0"/>
          </a:p>
          <a:p>
            <a:r>
              <a:rPr lang="hr-HR" dirty="0"/>
              <a:t>Broj „</a:t>
            </a:r>
            <a:r>
              <a:rPr lang="hr-HR" dirty="0" err="1"/>
              <a:t>opportunity</a:t>
            </a:r>
            <a:r>
              <a:rPr lang="hr-HR" dirty="0"/>
              <a:t>“ planova: 70</a:t>
            </a:r>
          </a:p>
          <a:p>
            <a:endParaRPr lang="hr-HR" dirty="0"/>
          </a:p>
          <a:p>
            <a:r>
              <a:rPr lang="hr-HR" dirty="0"/>
              <a:t>Broj ponuda novim kupcima: 25</a:t>
            </a:r>
          </a:p>
          <a:p>
            <a:endParaRPr lang="hr-HR" dirty="0"/>
          </a:p>
          <a:p>
            <a:r>
              <a:rPr lang="hr-HR" dirty="0"/>
              <a:t>Napraviti segmentaciju kupaca na A – B - C</a:t>
            </a:r>
          </a:p>
          <a:p>
            <a:endParaRPr lang="hr-HR" dirty="0"/>
          </a:p>
          <a:p>
            <a:r>
              <a:rPr lang="hr-HR" dirty="0"/>
              <a:t>Broj napravljenih i realiziranih plana A kupaca: 20</a:t>
            </a:r>
          </a:p>
          <a:p>
            <a:endParaRPr lang="hr-HR" dirty="0"/>
          </a:p>
          <a:p>
            <a:endParaRPr lang="hr-HR" dirty="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8B078DFD-05D9-62FF-C0CA-CE9F51FDD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41750"/>
            <a:ext cx="8640960" cy="432000"/>
          </a:xfrm>
        </p:spPr>
        <p:txBody>
          <a:bodyPr/>
          <a:lstStyle/>
          <a:p>
            <a:r>
              <a:rPr lang="sl-SI" dirty="0"/>
              <a:t>Prodajne aktivnosti</a:t>
            </a:r>
          </a:p>
        </p:txBody>
      </p:sp>
    </p:spTree>
    <p:extLst>
      <p:ext uri="{BB962C8B-B14F-4D97-AF65-F5344CB8AC3E}">
        <p14:creationId xmlns:p14="http://schemas.microsoft.com/office/powerpoint/2010/main" val="1224835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D36AC095-AA3B-152C-1D39-56F970BDE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60138"/>
            <a:ext cx="8640960" cy="432000"/>
          </a:xfrm>
        </p:spPr>
        <p:txBody>
          <a:bodyPr/>
          <a:lstStyle/>
          <a:p>
            <a:r>
              <a:rPr lang="hr-HR" sz="2800"/>
              <a:t>Podjela planova po prodavačima</a:t>
            </a:r>
            <a:endParaRPr lang="hr-HR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AA5F3941-980C-867D-A5A7-9C8C829C10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807768"/>
              </p:ext>
            </p:extLst>
          </p:nvPr>
        </p:nvGraphicFramePr>
        <p:xfrm>
          <a:off x="251520" y="996750"/>
          <a:ext cx="8826333" cy="3465200"/>
        </p:xfrm>
        <a:graphic>
          <a:graphicData uri="http://schemas.openxmlformats.org/drawingml/2006/table">
            <a:tbl>
              <a:tblPr firstRow="1" bandRow="1">
                <a:tableStyleId>{03A9CD56-4BAC-4FB2-A69F-E3264A9BAA93}</a:tableStyleId>
              </a:tblPr>
              <a:tblGrid>
                <a:gridCol w="3915480">
                  <a:extLst>
                    <a:ext uri="{9D8B030D-6E8A-4147-A177-3AD203B41FA5}">
                      <a16:colId xmlns:a16="http://schemas.microsoft.com/office/drawing/2014/main" val="159722276"/>
                    </a:ext>
                  </a:extLst>
                </a:gridCol>
                <a:gridCol w="1530000">
                  <a:extLst>
                    <a:ext uri="{9D8B030D-6E8A-4147-A177-3AD203B41FA5}">
                      <a16:colId xmlns:a16="http://schemas.microsoft.com/office/drawing/2014/main" val="1900498135"/>
                    </a:ext>
                  </a:extLst>
                </a:gridCol>
                <a:gridCol w="1755000">
                  <a:extLst>
                    <a:ext uri="{9D8B030D-6E8A-4147-A177-3AD203B41FA5}">
                      <a16:colId xmlns:a16="http://schemas.microsoft.com/office/drawing/2014/main" val="1972387041"/>
                    </a:ext>
                  </a:extLst>
                </a:gridCol>
                <a:gridCol w="1625853">
                  <a:extLst>
                    <a:ext uri="{9D8B030D-6E8A-4147-A177-3AD203B41FA5}">
                      <a16:colId xmlns:a16="http://schemas.microsoft.com/office/drawing/2014/main" val="849752217"/>
                    </a:ext>
                  </a:extLst>
                </a:gridCol>
              </a:tblGrid>
              <a:tr h="442163">
                <a:tc>
                  <a:txBody>
                    <a:bodyPr/>
                    <a:lstStyle/>
                    <a:p>
                      <a:r>
                        <a:rPr lang="sl-SI" sz="1600" b="1" dirty="0">
                          <a:latin typeface="Libre Baskerville" panose="02000000000000000000" pitchFamily="2" charset="0"/>
                        </a:rPr>
                        <a:t>KPI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600" b="1" dirty="0">
                          <a:latin typeface="Libre Baskerville" panose="02000000000000000000" pitchFamily="2" charset="0"/>
                        </a:rPr>
                        <a:t>Miha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600" b="1" dirty="0">
                          <a:latin typeface="Libre Baskerville" panose="02000000000000000000" pitchFamily="2" charset="0"/>
                        </a:rPr>
                        <a:t>Peter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600" b="1" dirty="0">
                          <a:latin typeface="Libre Baskerville" panose="02000000000000000000" pitchFamily="2" charset="0"/>
                        </a:rPr>
                        <a:t>Jožica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13594839"/>
                  </a:ext>
                </a:extLst>
              </a:tr>
              <a:tr h="502837">
                <a:tc>
                  <a:txBody>
                    <a:bodyPr/>
                    <a:lstStyle/>
                    <a:p>
                      <a:r>
                        <a:rPr lang="sl-SI" dirty="0">
                          <a:latin typeface="Libre Baskerville" panose="02000000000000000000" pitchFamily="2" charset="0"/>
                        </a:rPr>
                        <a:t>Povećanje prodaje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>
                          <a:latin typeface="Libre Baskerville" panose="02000000000000000000" pitchFamily="2" charset="0"/>
                        </a:rPr>
                        <a:t>+21 %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sl-SI" dirty="0">
                          <a:latin typeface="Libre Baskerville" panose="02000000000000000000" pitchFamily="2" charset="0"/>
                        </a:rPr>
                        <a:t>+ 16 %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sl-SI" dirty="0">
                          <a:latin typeface="Libre Baskerville" panose="02000000000000000000" pitchFamily="2" charset="0"/>
                        </a:rPr>
                        <a:t>+24%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99600214"/>
                  </a:ext>
                </a:extLst>
              </a:tr>
              <a:tr h="400408"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Povećanje prodaje postojećim kupcima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+ 8 %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+ 11%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+ 15%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0376642"/>
                  </a:ext>
                </a:extLst>
              </a:tr>
              <a:tr h="400408"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Prodaja novim kupcima - poluproizvod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180K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90K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230K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8561844"/>
                  </a:ext>
                </a:extLst>
              </a:tr>
              <a:tr h="400408"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Povećanje vremena rada na prodaji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+ 1 sat na dan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+ 0,5 sata na dan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+ 1 sat na dan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1238041"/>
                  </a:ext>
                </a:extLst>
              </a:tr>
              <a:tr h="400408"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Broj prvih kontakata i </a:t>
                      </a:r>
                      <a:r>
                        <a:rPr lang="hr-HR" noProof="0" dirty="0" err="1">
                          <a:latin typeface="Libre Baskerville" panose="02000000000000000000" pitchFamily="2" charset="0"/>
                        </a:rPr>
                        <a:t>opport</a:t>
                      </a: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. planova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804949"/>
                  </a:ext>
                </a:extLst>
              </a:tr>
              <a:tr h="400408"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Broj ponuda novim kupcima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85440194"/>
                  </a:ext>
                </a:extLst>
              </a:tr>
              <a:tr h="487163">
                <a:tc>
                  <a:txBody>
                    <a:bodyPr/>
                    <a:lstStyle/>
                    <a:p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Broj napravljenih i realiziranih plana kupaca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hr-HR" noProof="0" dirty="0">
                          <a:latin typeface="Libre Baskerville" panose="02000000000000000000" pitchFamily="2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54548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69212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E3201305-5775-30FF-300A-51F298EC0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000" y="1536749"/>
            <a:ext cx="8082000" cy="2894979"/>
          </a:xfrm>
        </p:spPr>
        <p:txBody>
          <a:bodyPr/>
          <a:lstStyle/>
          <a:p>
            <a:pPr marL="139700" indent="0">
              <a:buNone/>
            </a:pPr>
            <a:r>
              <a:rPr lang="sl-SI" sz="1800" b="1" dirty="0"/>
              <a:t>Dr. David Đukić</a:t>
            </a:r>
          </a:p>
          <a:p>
            <a:endParaRPr lang="sl-SI" dirty="0"/>
          </a:p>
          <a:p>
            <a:pPr>
              <a:lnSpc>
                <a:spcPct val="150000"/>
              </a:lnSpc>
            </a:pPr>
            <a:r>
              <a:rPr lang="sl-SI" dirty="0"/>
              <a:t>E-mail: </a:t>
            </a:r>
            <a:r>
              <a:rPr lang="sl-SI" dirty="0">
                <a:hlinkClick r:id="rId2"/>
              </a:rPr>
              <a:t>david@uspesna-prodaja.com</a:t>
            </a:r>
            <a:endParaRPr lang="sl-SI" dirty="0"/>
          </a:p>
          <a:p>
            <a:pPr>
              <a:lnSpc>
                <a:spcPct val="150000"/>
              </a:lnSpc>
            </a:pPr>
            <a:r>
              <a:rPr lang="sl-SI" dirty="0"/>
              <a:t>Telefon: +386 51 352 155</a:t>
            </a:r>
          </a:p>
          <a:p>
            <a:pPr>
              <a:lnSpc>
                <a:spcPct val="150000"/>
              </a:lnSpc>
            </a:pPr>
            <a:r>
              <a:rPr lang="sl-SI" dirty="0" err="1"/>
              <a:t>Web</a:t>
            </a:r>
            <a:r>
              <a:rPr lang="sl-SI"/>
              <a:t> stranica</a:t>
            </a:r>
            <a:r>
              <a:rPr lang="sl-SI" dirty="0"/>
              <a:t>: www.uspesna-prodaja.com</a:t>
            </a:r>
          </a:p>
          <a:p>
            <a:pPr>
              <a:lnSpc>
                <a:spcPct val="150000"/>
              </a:lnSpc>
            </a:pPr>
            <a:r>
              <a:rPr lang="sl-SI" dirty="0" err="1"/>
              <a:t>Linkedin</a:t>
            </a:r>
            <a:r>
              <a:rPr lang="sl-SI" dirty="0"/>
              <a:t>: </a:t>
            </a:r>
            <a:r>
              <a:rPr lang="sl-SI" b="1" dirty="0">
                <a:solidFill>
                  <a:schemeClr val="bg2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https://www.linkedin.com/in/daviddukic/</a:t>
            </a:r>
            <a:endParaRPr lang="sl-SI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endParaRPr lang="sl-SI" dirty="0"/>
          </a:p>
          <a:p>
            <a:endParaRPr lang="sl-SI" dirty="0"/>
          </a:p>
          <a:p>
            <a:pPr lvl="1"/>
            <a:endParaRPr lang="sl-SI" dirty="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8B078DFD-05D9-62FF-C0CA-CE9F51FDD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60" y="125641"/>
            <a:ext cx="8892480" cy="432000"/>
          </a:xfrm>
        </p:spPr>
        <p:txBody>
          <a:bodyPr/>
          <a:lstStyle/>
          <a:p>
            <a:r>
              <a:rPr lang="sl-SI" dirty="0"/>
              <a:t>Imate pitanje?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A360B07A-D94C-EFBE-77F7-DC6D96E0D0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17"/>
          <a:stretch/>
        </p:blipFill>
        <p:spPr>
          <a:xfrm>
            <a:off x="4369660" y="1086749"/>
            <a:ext cx="6187340" cy="351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32550"/>
      </p:ext>
    </p:extLst>
  </p:cSld>
  <p:clrMapOvr>
    <a:masterClrMapping/>
  </p:clrMapOvr>
</p:sld>
</file>

<file path=ppt/theme/theme1.xml><?xml version="1.0" encoding="utf-8"?>
<a:theme xmlns:a="http://schemas.openxmlformats.org/drawingml/2006/main" name="Sales Performance Pitch Deck By Slidesgo">
  <a:themeElements>
    <a:clrScheme name="Simple Light">
      <a:dk1>
        <a:srgbClr val="191919"/>
      </a:dk1>
      <a:lt1>
        <a:srgbClr val="F6F6F6"/>
      </a:lt1>
      <a:dk2>
        <a:srgbClr val="1849AC"/>
      </a:dk2>
      <a:lt2>
        <a:srgbClr val="9FC5E8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1442</TotalTime>
  <Words>1146</Words>
  <Application>Microsoft Office PowerPoint</Application>
  <PresentationFormat>Prikaz na zaslonu (16:9)</PresentationFormat>
  <Paragraphs>224</Paragraphs>
  <Slides>33</Slides>
  <Notes>27</Notes>
  <HiddenSlides>0</HiddenSlides>
  <MMClips>1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33</vt:i4>
      </vt:variant>
    </vt:vector>
  </HeadingPairs>
  <TitlesOfParts>
    <vt:vector size="40" baseType="lpstr">
      <vt:lpstr>Libre Baskerville</vt:lpstr>
      <vt:lpstr>Wingdings</vt:lpstr>
      <vt:lpstr>Anonymous Pro</vt:lpstr>
      <vt:lpstr>Arial</vt:lpstr>
      <vt:lpstr>Calibri</vt:lpstr>
      <vt:lpstr>Roboto</vt:lpstr>
      <vt:lpstr>Sales Performance Pitch Deck By Slidesgo</vt:lpstr>
      <vt:lpstr>Performance management kao alat za poboljšanje rezultata B2B prodavača</vt:lpstr>
      <vt:lpstr>Da li nam je performance management potreban?</vt:lpstr>
      <vt:lpstr>Funkcije sales perfomance managementa</vt:lpstr>
      <vt:lpstr>Mjerenje uspješnosti prodavača zbog njihovih kompetencija i napora</vt:lpstr>
      <vt:lpstr>Upravljanje s prodajom i coaching prodavača</vt:lpstr>
      <vt:lpstr>Plaćanje i nagrađivanje</vt:lpstr>
      <vt:lpstr>Onboarding novih prodavača</vt:lpstr>
      <vt:lpstr>Vođenje i motiviranje prodavača</vt:lpstr>
      <vt:lpstr>Predviđanje prodaje (Sales Forecasting)</vt:lpstr>
      <vt:lpstr>postavljanja kriterija uspješnosti - KPI</vt:lpstr>
      <vt:lpstr>Postavljanje kriterija uspješnosti - KPI</vt:lpstr>
      <vt:lpstr>Vrste ciljeva</vt:lpstr>
      <vt:lpstr>Proces postavljanja kriterija uspješnosti</vt:lpstr>
      <vt:lpstr>Poslovni ciljevi</vt:lpstr>
      <vt:lpstr>Prodajni ciljevi</vt:lpstr>
      <vt:lpstr>Prodajne aktivnosti</vt:lpstr>
      <vt:lpstr>Koliko kriterija nam je potrebno</vt:lpstr>
      <vt:lpstr>Postavljanje ciljeva</vt:lpstr>
      <vt:lpstr>Ključni problem visine ciljeva</vt:lpstr>
      <vt:lpstr>Teorija ciljeva u praksi</vt:lpstr>
      <vt:lpstr>Kakva je prava visina ciljeva?</vt:lpstr>
      <vt:lpstr>Određivanje načina i automatizacije mjerenja </vt:lpstr>
      <vt:lpstr>Dileme mjerenja</vt:lpstr>
      <vt:lpstr>Automatizacija mjerenja </vt:lpstr>
      <vt:lpstr>Implementacija i korištenje rezultata</vt:lpstr>
      <vt:lpstr>Komunikacija ciljeva i rezultata</vt:lpstr>
      <vt:lpstr>Kada može biti vanjski savjetnik od pomoći</vt:lpstr>
      <vt:lpstr>Primjer iz prakse: „STOLARIJA” d.o.o.</vt:lpstr>
      <vt:lpstr>Poslovni ciljevi</vt:lpstr>
      <vt:lpstr>Prodajni ciljevi</vt:lpstr>
      <vt:lpstr>Prodajne aktivnosti</vt:lpstr>
      <vt:lpstr>Podjela planova po prodavačima</vt:lpstr>
      <vt:lpstr>Imate pitanje?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Performance management kao alat za poboljšanje rezultata B2B prodavača</dc:title>
  <dc:creator>David Đukić</dc:creator>
  <cp:lastModifiedBy>RIPUP doo</cp:lastModifiedBy>
  <cp:revision>23</cp:revision>
  <dcterms:modified xsi:type="dcterms:W3CDTF">2023-10-13T11:40:28Z</dcterms:modified>
</cp:coreProperties>
</file>