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81" r:id="rId7"/>
    <p:sldId id="278" r:id="rId8"/>
    <p:sldId id="280" r:id="rId9"/>
    <p:sldId id="292" r:id="rId10"/>
    <p:sldId id="290" r:id="rId11"/>
    <p:sldId id="283" r:id="rId12"/>
    <p:sldId id="261" r:id="rId13"/>
    <p:sldId id="297" r:id="rId14"/>
    <p:sldId id="262" r:id="rId15"/>
    <p:sldId id="284" r:id="rId16"/>
    <p:sldId id="263" r:id="rId17"/>
    <p:sldId id="285" r:id="rId18"/>
    <p:sldId id="264" r:id="rId19"/>
    <p:sldId id="286" r:id="rId20"/>
    <p:sldId id="273" r:id="rId21"/>
    <p:sldId id="296" r:id="rId22"/>
    <p:sldId id="293" r:id="rId23"/>
  </p:sldIdLst>
  <p:sldSz cx="12192000" cy="6858000"/>
  <p:notesSz cx="6888163" cy="100203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0B819F7-B778-46E9-9633-CAC829C3698C}">
          <p14:sldIdLst>
            <p14:sldId id="256"/>
            <p14:sldId id="257"/>
            <p14:sldId id="258"/>
            <p14:sldId id="259"/>
            <p14:sldId id="281"/>
            <p14:sldId id="278"/>
            <p14:sldId id="280"/>
            <p14:sldId id="292"/>
            <p14:sldId id="290"/>
            <p14:sldId id="283"/>
          </p14:sldIdLst>
        </p14:section>
        <p14:section name="Untitled Section" id="{D64C3D5C-8F99-422A-994E-C241F51F751A}">
          <p14:sldIdLst>
            <p14:sldId id="261"/>
            <p14:sldId id="297"/>
            <p14:sldId id="262"/>
            <p14:sldId id="284"/>
            <p14:sldId id="263"/>
            <p14:sldId id="285"/>
            <p14:sldId id="264"/>
            <p14:sldId id="286"/>
            <p14:sldId id="273"/>
            <p14:sldId id="296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84351-F8DC-4CCF-A8AC-30C4F82B1513}" v="29" dt="2023-11-10T09:09:27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Stuparić" userId="f96fa8c9ea7b116e" providerId="LiveId" clId="{D7474531-64D6-496E-B8DD-127E71352883}"/>
    <pc:docChg chg="undo custSel addSld delSld modSld sldOrd">
      <pc:chgData name="Gabriela Stuparić" userId="f96fa8c9ea7b116e" providerId="LiveId" clId="{D7474531-64D6-496E-B8DD-127E71352883}" dt="2023-09-06T09:11:54.995" v="747" actId="20577"/>
      <pc:docMkLst>
        <pc:docMk/>
      </pc:docMkLst>
      <pc:sldChg chg="modSp mod">
        <pc:chgData name="Gabriela Stuparić" userId="f96fa8c9ea7b116e" providerId="LiveId" clId="{D7474531-64D6-496E-B8DD-127E71352883}" dt="2023-09-06T08:40:50.788" v="0" actId="20577"/>
        <pc:sldMkLst>
          <pc:docMk/>
          <pc:sldMk cId="0" sldId="259"/>
        </pc:sldMkLst>
        <pc:spChg chg="mod">
          <ac:chgData name="Gabriela Stuparić" userId="f96fa8c9ea7b116e" providerId="LiveId" clId="{D7474531-64D6-496E-B8DD-127E71352883}" dt="2023-09-06T08:40:50.788" v="0" actId="20577"/>
          <ac:spMkLst>
            <pc:docMk/>
            <pc:sldMk cId="0" sldId="259"/>
            <ac:spMk id="92" creationId="{00000000-0000-0000-0000-000000000000}"/>
          </ac:spMkLst>
        </pc:spChg>
      </pc:sldChg>
      <pc:sldChg chg="addSp modSp mod">
        <pc:chgData name="Gabriela Stuparić" userId="f96fa8c9ea7b116e" providerId="LiveId" clId="{D7474531-64D6-496E-B8DD-127E71352883}" dt="2023-09-06T08:55:45.030" v="159" actId="1076"/>
        <pc:sldMkLst>
          <pc:docMk/>
          <pc:sldMk cId="0" sldId="261"/>
        </pc:sldMkLst>
        <pc:spChg chg="add mod">
          <ac:chgData name="Gabriela Stuparić" userId="f96fa8c9ea7b116e" providerId="LiveId" clId="{D7474531-64D6-496E-B8DD-127E71352883}" dt="2023-09-06T08:55:38.008" v="156" actId="1076"/>
          <ac:spMkLst>
            <pc:docMk/>
            <pc:sldMk cId="0" sldId="261"/>
            <ac:spMk id="2" creationId="{F2C12B1C-3A41-A352-7ED1-6CA5253A2DFD}"/>
          </ac:spMkLst>
        </pc:spChg>
        <pc:spChg chg="mod">
          <ac:chgData name="Gabriela Stuparić" userId="f96fa8c9ea7b116e" providerId="LiveId" clId="{D7474531-64D6-496E-B8DD-127E71352883}" dt="2023-09-06T08:55:39.863" v="157" actId="1076"/>
          <ac:spMkLst>
            <pc:docMk/>
            <pc:sldMk cId="0" sldId="261"/>
            <ac:spMk id="95" creationId="{00000000-0000-0000-0000-000000000000}"/>
          </ac:spMkLst>
        </pc:spChg>
        <pc:picChg chg="mod">
          <ac:chgData name="Gabriela Stuparić" userId="f96fa8c9ea7b116e" providerId="LiveId" clId="{D7474531-64D6-496E-B8DD-127E71352883}" dt="2023-09-06T08:55:45.030" v="159" actId="1076"/>
          <ac:picMkLst>
            <pc:docMk/>
            <pc:sldMk cId="0" sldId="261"/>
            <ac:picMk id="96" creationId="{00000000-0000-0000-0000-000000000000}"/>
          </ac:picMkLst>
        </pc:picChg>
      </pc:sldChg>
      <pc:sldChg chg="modSp mod">
        <pc:chgData name="Gabriela Stuparić" userId="f96fa8c9ea7b116e" providerId="LiveId" clId="{D7474531-64D6-496E-B8DD-127E71352883}" dt="2023-09-06T09:01:29.042" v="318" actId="1076"/>
        <pc:sldMkLst>
          <pc:docMk/>
          <pc:sldMk cId="0" sldId="262"/>
        </pc:sldMkLst>
        <pc:spChg chg="mod">
          <ac:chgData name="Gabriela Stuparić" userId="f96fa8c9ea7b116e" providerId="LiveId" clId="{D7474531-64D6-496E-B8DD-127E71352883}" dt="2023-09-06T09:01:18.641" v="317" actId="27636"/>
          <ac:spMkLst>
            <pc:docMk/>
            <pc:sldMk cId="0" sldId="262"/>
            <ac:spMk id="97" creationId="{00000000-0000-0000-0000-000000000000}"/>
          </ac:spMkLst>
        </pc:spChg>
        <pc:picChg chg="mod">
          <ac:chgData name="Gabriela Stuparić" userId="f96fa8c9ea7b116e" providerId="LiveId" clId="{D7474531-64D6-496E-B8DD-127E71352883}" dt="2023-09-06T09:01:29.042" v="318" actId="1076"/>
          <ac:picMkLst>
            <pc:docMk/>
            <pc:sldMk cId="0" sldId="262"/>
            <ac:picMk id="98" creationId="{00000000-0000-0000-0000-000000000000}"/>
          </ac:picMkLst>
        </pc:picChg>
      </pc:sldChg>
      <pc:sldChg chg="modSp mod">
        <pc:chgData name="Gabriela Stuparić" userId="f96fa8c9ea7b116e" providerId="LiveId" clId="{D7474531-64D6-496E-B8DD-127E71352883}" dt="2023-09-06T09:04:52.822" v="442" actId="1076"/>
        <pc:sldMkLst>
          <pc:docMk/>
          <pc:sldMk cId="0" sldId="263"/>
        </pc:sldMkLst>
        <pc:spChg chg="mod">
          <ac:chgData name="Gabriela Stuparić" userId="f96fa8c9ea7b116e" providerId="LiveId" clId="{D7474531-64D6-496E-B8DD-127E71352883}" dt="2023-09-06T09:04:50.671" v="441" actId="1076"/>
          <ac:spMkLst>
            <pc:docMk/>
            <pc:sldMk cId="0" sldId="263"/>
            <ac:spMk id="99" creationId="{00000000-0000-0000-0000-000000000000}"/>
          </ac:spMkLst>
        </pc:spChg>
        <pc:picChg chg="mod">
          <ac:chgData name="Gabriela Stuparić" userId="f96fa8c9ea7b116e" providerId="LiveId" clId="{D7474531-64D6-496E-B8DD-127E71352883}" dt="2023-09-06T09:04:52.822" v="442" actId="1076"/>
          <ac:picMkLst>
            <pc:docMk/>
            <pc:sldMk cId="0" sldId="263"/>
            <ac:picMk id="100" creationId="{00000000-0000-0000-0000-000000000000}"/>
          </ac:picMkLst>
        </pc:picChg>
      </pc:sldChg>
      <pc:sldChg chg="modSp mod">
        <pc:chgData name="Gabriela Stuparić" userId="f96fa8c9ea7b116e" providerId="LiveId" clId="{D7474531-64D6-496E-B8DD-127E71352883}" dt="2023-09-06T08:51:59.733" v="46" actId="27636"/>
        <pc:sldMkLst>
          <pc:docMk/>
          <pc:sldMk cId="0" sldId="264"/>
        </pc:sldMkLst>
        <pc:spChg chg="mod">
          <ac:chgData name="Gabriela Stuparić" userId="f96fa8c9ea7b116e" providerId="LiveId" clId="{D7474531-64D6-496E-B8DD-127E71352883}" dt="2023-09-06T08:51:59.733" v="46" actId="27636"/>
          <ac:spMkLst>
            <pc:docMk/>
            <pc:sldMk cId="0" sldId="264"/>
            <ac:spMk id="101" creationId="{00000000-0000-0000-0000-000000000000}"/>
          </ac:spMkLst>
        </pc:spChg>
      </pc:sldChg>
      <pc:sldChg chg="modSp mod">
        <pc:chgData name="Gabriela Stuparić" userId="f96fa8c9ea7b116e" providerId="LiveId" clId="{D7474531-64D6-496E-B8DD-127E71352883}" dt="2023-09-06T08:51:59.748" v="47" actId="27636"/>
        <pc:sldMkLst>
          <pc:docMk/>
          <pc:sldMk cId="0" sldId="272"/>
        </pc:sldMkLst>
        <pc:spChg chg="mod">
          <ac:chgData name="Gabriela Stuparić" userId="f96fa8c9ea7b116e" providerId="LiveId" clId="{D7474531-64D6-496E-B8DD-127E71352883}" dt="2023-09-06T08:51:59.748" v="47" actId="27636"/>
          <ac:spMkLst>
            <pc:docMk/>
            <pc:sldMk cId="0" sldId="272"/>
            <ac:spMk id="120" creationId="{00000000-0000-0000-0000-000000000000}"/>
          </ac:spMkLst>
        </pc:spChg>
      </pc:sldChg>
      <pc:sldChg chg="modSp mod">
        <pc:chgData name="Gabriela Stuparić" userId="f96fa8c9ea7b116e" providerId="LiveId" clId="{D7474531-64D6-496E-B8DD-127E71352883}" dt="2023-09-06T08:51:59.764" v="48" actId="27636"/>
        <pc:sldMkLst>
          <pc:docMk/>
          <pc:sldMk cId="0" sldId="273"/>
        </pc:sldMkLst>
        <pc:spChg chg="mod">
          <ac:chgData name="Gabriela Stuparić" userId="f96fa8c9ea7b116e" providerId="LiveId" clId="{D7474531-64D6-496E-B8DD-127E71352883}" dt="2023-09-06T08:51:59.764" v="48" actId="27636"/>
          <ac:spMkLst>
            <pc:docMk/>
            <pc:sldMk cId="0" sldId="273"/>
            <ac:spMk id="122" creationId="{00000000-0000-0000-0000-000000000000}"/>
          </ac:spMkLst>
        </pc:spChg>
      </pc:sldChg>
      <pc:sldChg chg="modSp mod">
        <pc:chgData name="Gabriela Stuparić" userId="f96fa8c9ea7b116e" providerId="LiveId" clId="{D7474531-64D6-496E-B8DD-127E71352883}" dt="2023-09-06T09:11:54.995" v="747" actId="20577"/>
        <pc:sldMkLst>
          <pc:docMk/>
          <pc:sldMk cId="0" sldId="274"/>
        </pc:sldMkLst>
        <pc:spChg chg="mod">
          <ac:chgData name="Gabriela Stuparić" userId="f96fa8c9ea7b116e" providerId="LiveId" clId="{D7474531-64D6-496E-B8DD-127E71352883}" dt="2023-09-06T09:11:54.995" v="747" actId="20577"/>
          <ac:spMkLst>
            <pc:docMk/>
            <pc:sldMk cId="0" sldId="274"/>
            <ac:spMk id="125" creationId="{00000000-0000-0000-0000-000000000000}"/>
          </ac:spMkLst>
        </pc:spChg>
      </pc:sldChg>
      <pc:sldChg chg="modSp mod">
        <pc:chgData name="Gabriela Stuparić" userId="f96fa8c9ea7b116e" providerId="LiveId" clId="{D7474531-64D6-496E-B8DD-127E71352883}" dt="2023-09-06T08:50:05.926" v="39" actId="20577"/>
        <pc:sldMkLst>
          <pc:docMk/>
          <pc:sldMk cId="2828176296" sldId="281"/>
        </pc:sldMkLst>
        <pc:spChg chg="mod">
          <ac:chgData name="Gabriela Stuparić" userId="f96fa8c9ea7b116e" providerId="LiveId" clId="{D7474531-64D6-496E-B8DD-127E71352883}" dt="2023-09-06T08:50:05.926" v="39" actId="20577"/>
          <ac:spMkLst>
            <pc:docMk/>
            <pc:sldMk cId="2828176296" sldId="281"/>
            <ac:spMk id="92" creationId="{00000000-0000-0000-0000-000000000000}"/>
          </ac:spMkLst>
        </pc:spChg>
      </pc:sldChg>
      <pc:sldChg chg="addSp delSp modSp add del mod">
        <pc:chgData name="Gabriela Stuparić" userId="f96fa8c9ea7b116e" providerId="LiveId" clId="{D7474531-64D6-496E-B8DD-127E71352883}" dt="2023-09-06T08:53:53.458" v="143" actId="2696"/>
        <pc:sldMkLst>
          <pc:docMk/>
          <pc:sldMk cId="427712200" sldId="282"/>
        </pc:sldMkLst>
        <pc:spChg chg="add mod">
          <ac:chgData name="Gabriela Stuparić" userId="f96fa8c9ea7b116e" providerId="LiveId" clId="{D7474531-64D6-496E-B8DD-127E71352883}" dt="2023-09-06T08:52:08.933" v="50" actId="14100"/>
          <ac:spMkLst>
            <pc:docMk/>
            <pc:sldMk cId="427712200" sldId="282"/>
            <ac:spMk id="2" creationId="{1B369A31-224D-C445-1BFA-48C337B6524B}"/>
          </ac:spMkLst>
        </pc:spChg>
        <pc:spChg chg="mod">
          <ac:chgData name="Gabriela Stuparić" userId="f96fa8c9ea7b116e" providerId="LiveId" clId="{D7474531-64D6-496E-B8DD-127E71352883}" dt="2023-09-06T08:51:51.544" v="42" actId="1076"/>
          <ac:spMkLst>
            <pc:docMk/>
            <pc:sldMk cId="427712200" sldId="282"/>
            <ac:spMk id="93" creationId="{00000000-0000-0000-0000-000000000000}"/>
          </ac:spMkLst>
        </pc:spChg>
        <pc:picChg chg="del">
          <ac:chgData name="Gabriela Stuparić" userId="f96fa8c9ea7b116e" providerId="LiveId" clId="{D7474531-64D6-496E-B8DD-127E71352883}" dt="2023-09-06T08:51:48.346" v="41" actId="21"/>
          <ac:picMkLst>
            <pc:docMk/>
            <pc:sldMk cId="427712200" sldId="282"/>
            <ac:picMk id="94" creationId="{00000000-0000-0000-0000-000000000000}"/>
          </ac:picMkLst>
        </pc:picChg>
      </pc:sldChg>
      <pc:sldChg chg="modSp mod">
        <pc:chgData name="Gabriela Stuparić" userId="f96fa8c9ea7b116e" providerId="LiveId" clId="{D7474531-64D6-496E-B8DD-127E71352883}" dt="2023-09-06T08:53:49.884" v="142" actId="5793"/>
        <pc:sldMkLst>
          <pc:docMk/>
          <pc:sldMk cId="148312513" sldId="283"/>
        </pc:sldMkLst>
        <pc:spChg chg="mod">
          <ac:chgData name="Gabriela Stuparić" userId="f96fa8c9ea7b116e" providerId="LiveId" clId="{D7474531-64D6-496E-B8DD-127E71352883}" dt="2023-09-06T08:53:05.484" v="55" actId="14100"/>
          <ac:spMkLst>
            <pc:docMk/>
            <pc:sldMk cId="148312513" sldId="283"/>
            <ac:spMk id="103" creationId="{00000000-0000-0000-0000-000000000000}"/>
          </ac:spMkLst>
        </pc:spChg>
        <pc:spChg chg="mod">
          <ac:chgData name="Gabriela Stuparić" userId="f96fa8c9ea7b116e" providerId="LiveId" clId="{D7474531-64D6-496E-B8DD-127E71352883}" dt="2023-09-06T08:53:49.884" v="142" actId="5793"/>
          <ac:spMkLst>
            <pc:docMk/>
            <pc:sldMk cId="148312513" sldId="283"/>
            <ac:spMk id="104" creationId="{00000000-0000-0000-0000-000000000000}"/>
          </ac:spMkLst>
        </pc:spChg>
      </pc:sldChg>
      <pc:sldChg chg="modSp add mod ord">
        <pc:chgData name="Gabriela Stuparić" userId="f96fa8c9ea7b116e" providerId="LiveId" clId="{D7474531-64D6-496E-B8DD-127E71352883}" dt="2023-09-06T09:01:07.528" v="315" actId="1076"/>
        <pc:sldMkLst>
          <pc:docMk/>
          <pc:sldMk cId="1335156669" sldId="284"/>
        </pc:sldMkLst>
        <pc:spChg chg="mod">
          <ac:chgData name="Gabriela Stuparić" userId="f96fa8c9ea7b116e" providerId="LiveId" clId="{D7474531-64D6-496E-B8DD-127E71352883}" dt="2023-09-06T09:01:04.906" v="314" actId="1076"/>
          <ac:spMkLst>
            <pc:docMk/>
            <pc:sldMk cId="1335156669" sldId="284"/>
            <ac:spMk id="103" creationId="{00000000-0000-0000-0000-000000000000}"/>
          </ac:spMkLst>
        </pc:spChg>
        <pc:spChg chg="mod">
          <ac:chgData name="Gabriela Stuparić" userId="f96fa8c9ea7b116e" providerId="LiveId" clId="{D7474531-64D6-496E-B8DD-127E71352883}" dt="2023-09-06T09:01:07.528" v="315" actId="1076"/>
          <ac:spMkLst>
            <pc:docMk/>
            <pc:sldMk cId="1335156669" sldId="284"/>
            <ac:spMk id="104" creationId="{00000000-0000-0000-0000-000000000000}"/>
          </ac:spMkLst>
        </pc:spChg>
      </pc:sldChg>
      <pc:sldChg chg="modSp add mod ord">
        <pc:chgData name="Gabriela Stuparić" userId="f96fa8c9ea7b116e" providerId="LiveId" clId="{D7474531-64D6-496E-B8DD-127E71352883}" dt="2023-09-06T09:04:36.186" v="439" actId="1076"/>
        <pc:sldMkLst>
          <pc:docMk/>
          <pc:sldMk cId="3710179832" sldId="285"/>
        </pc:sldMkLst>
        <pc:spChg chg="mod">
          <ac:chgData name="Gabriela Stuparić" userId="f96fa8c9ea7b116e" providerId="LiveId" clId="{D7474531-64D6-496E-B8DD-127E71352883}" dt="2023-09-06T09:03:42.638" v="428" actId="20577"/>
          <ac:spMkLst>
            <pc:docMk/>
            <pc:sldMk cId="3710179832" sldId="285"/>
            <ac:spMk id="103" creationId="{00000000-0000-0000-0000-000000000000}"/>
          </ac:spMkLst>
        </pc:spChg>
        <pc:spChg chg="mod">
          <ac:chgData name="Gabriela Stuparić" userId="f96fa8c9ea7b116e" providerId="LiveId" clId="{D7474531-64D6-496E-B8DD-127E71352883}" dt="2023-09-06T09:04:36.186" v="439" actId="1076"/>
          <ac:spMkLst>
            <pc:docMk/>
            <pc:sldMk cId="3710179832" sldId="285"/>
            <ac:spMk id="104" creationId="{00000000-0000-0000-0000-000000000000}"/>
          </ac:spMkLst>
        </pc:spChg>
      </pc:sldChg>
      <pc:sldChg chg="modSp add mod ord">
        <pc:chgData name="Gabriela Stuparić" userId="f96fa8c9ea7b116e" providerId="LiveId" clId="{D7474531-64D6-496E-B8DD-127E71352883}" dt="2023-09-06T09:07:38.067" v="537" actId="1076"/>
        <pc:sldMkLst>
          <pc:docMk/>
          <pc:sldMk cId="3417882940" sldId="286"/>
        </pc:sldMkLst>
        <pc:spChg chg="mod">
          <ac:chgData name="Gabriela Stuparić" userId="f96fa8c9ea7b116e" providerId="LiveId" clId="{D7474531-64D6-496E-B8DD-127E71352883}" dt="2023-09-06T09:07:31.353" v="536" actId="1076"/>
          <ac:spMkLst>
            <pc:docMk/>
            <pc:sldMk cId="3417882940" sldId="286"/>
            <ac:spMk id="103" creationId="{00000000-0000-0000-0000-000000000000}"/>
          </ac:spMkLst>
        </pc:spChg>
        <pc:spChg chg="mod">
          <ac:chgData name="Gabriela Stuparić" userId="f96fa8c9ea7b116e" providerId="LiveId" clId="{D7474531-64D6-496E-B8DD-127E71352883}" dt="2023-09-06T09:07:38.067" v="537" actId="1076"/>
          <ac:spMkLst>
            <pc:docMk/>
            <pc:sldMk cId="3417882940" sldId="286"/>
            <ac:spMk id="104" creationId="{00000000-0000-0000-0000-000000000000}"/>
          </ac:spMkLst>
        </pc:spChg>
      </pc:sldChg>
    </pc:docChg>
  </pc:docChgLst>
  <pc:docChgLst>
    <pc:chgData name="Gabriela Stuparić" userId="f96fa8c9ea7b116e" providerId="LiveId" clId="{09984351-F8DC-4CCF-A8AC-30C4F82B1513}"/>
    <pc:docChg chg="undo custSel addSld delSld modSld sldOrd modSection">
      <pc:chgData name="Gabriela Stuparić" userId="f96fa8c9ea7b116e" providerId="LiveId" clId="{09984351-F8DC-4CCF-A8AC-30C4F82B1513}" dt="2023-11-10T09:32:28.615" v="2153" actId="1076"/>
      <pc:docMkLst>
        <pc:docMk/>
      </pc:docMkLst>
      <pc:sldChg chg="modSp mod">
        <pc:chgData name="Gabriela Stuparić" userId="f96fa8c9ea7b116e" providerId="LiveId" clId="{09984351-F8DC-4CCF-A8AC-30C4F82B1513}" dt="2023-11-10T07:50:01.362" v="1691" actId="20577"/>
        <pc:sldMkLst>
          <pc:docMk/>
          <pc:sldMk cId="0" sldId="257"/>
        </pc:sldMkLst>
        <pc:spChg chg="mod">
          <ac:chgData name="Gabriela Stuparić" userId="f96fa8c9ea7b116e" providerId="LiveId" clId="{09984351-F8DC-4CCF-A8AC-30C4F82B1513}" dt="2023-11-10T07:50:01.362" v="1691" actId="20577"/>
          <ac:spMkLst>
            <pc:docMk/>
            <pc:sldMk cId="0" sldId="257"/>
            <ac:spMk id="88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7:41:16.663" v="1612" actId="20577"/>
        <pc:sldMkLst>
          <pc:docMk/>
          <pc:sldMk cId="0" sldId="258"/>
        </pc:sldMkLst>
        <pc:spChg chg="mod">
          <ac:chgData name="Gabriela Stuparić" userId="f96fa8c9ea7b116e" providerId="LiveId" clId="{09984351-F8DC-4CCF-A8AC-30C4F82B1513}" dt="2023-11-10T07:41:16.663" v="1612" actId="20577"/>
          <ac:spMkLst>
            <pc:docMk/>
            <pc:sldMk cId="0" sldId="258"/>
            <ac:spMk id="90" creationId="{00000000-0000-0000-0000-000000000000}"/>
          </ac:spMkLst>
        </pc:spChg>
      </pc:sldChg>
      <pc:sldChg chg="addSp delSp modSp del mod">
        <pc:chgData name="Gabriela Stuparić" userId="f96fa8c9ea7b116e" providerId="LiveId" clId="{09984351-F8DC-4CCF-A8AC-30C4F82B1513}" dt="2023-11-09T10:48:23.605" v="1027" actId="2696"/>
        <pc:sldMkLst>
          <pc:docMk/>
          <pc:sldMk cId="0" sldId="260"/>
        </pc:sldMkLst>
        <pc:spChg chg="del">
          <ac:chgData name="Gabriela Stuparić" userId="f96fa8c9ea7b116e" providerId="LiveId" clId="{09984351-F8DC-4CCF-A8AC-30C4F82B1513}" dt="2023-11-07T13:36:49.390" v="163" actId="21"/>
          <ac:spMkLst>
            <pc:docMk/>
            <pc:sldMk cId="0" sldId="260"/>
            <ac:spMk id="93" creationId="{00000000-0000-0000-0000-000000000000}"/>
          </ac:spMkLst>
        </pc:spChg>
        <pc:graphicFrameChg chg="add del modGraphic">
          <ac:chgData name="Gabriela Stuparić" userId="f96fa8c9ea7b116e" providerId="LiveId" clId="{09984351-F8DC-4CCF-A8AC-30C4F82B1513}" dt="2023-11-09T10:46:41.522" v="1026" actId="27309"/>
          <ac:graphicFrameMkLst>
            <pc:docMk/>
            <pc:sldMk cId="0" sldId="260"/>
            <ac:graphicFrameMk id="4" creationId="{0DE8353E-2FE2-DB7A-8F80-CCCF1FF2CE37}"/>
          </ac:graphicFrameMkLst>
        </pc:graphicFrameChg>
      </pc:sldChg>
      <pc:sldChg chg="addSp modSp mod">
        <pc:chgData name="Gabriela Stuparić" userId="f96fa8c9ea7b116e" providerId="LiveId" clId="{09984351-F8DC-4CCF-A8AC-30C4F82B1513}" dt="2023-11-10T08:09:31.357" v="1824" actId="14100"/>
        <pc:sldMkLst>
          <pc:docMk/>
          <pc:sldMk cId="0" sldId="261"/>
        </pc:sldMkLst>
        <pc:spChg chg="add mod">
          <ac:chgData name="Gabriela Stuparić" userId="f96fa8c9ea7b116e" providerId="LiveId" clId="{09984351-F8DC-4CCF-A8AC-30C4F82B1513}" dt="2023-11-10T07:47:38.987" v="1671" actId="1076"/>
          <ac:spMkLst>
            <pc:docMk/>
            <pc:sldMk cId="0" sldId="261"/>
            <ac:spMk id="2" creationId="{B71067D5-DE86-8DA6-651A-5171CAF00854}"/>
          </ac:spMkLst>
        </pc:spChg>
        <pc:spChg chg="add mod">
          <ac:chgData name="Gabriela Stuparić" userId="f96fa8c9ea7b116e" providerId="LiveId" clId="{09984351-F8DC-4CCF-A8AC-30C4F82B1513}" dt="2023-11-10T08:05:05.061" v="1797" actId="20577"/>
          <ac:spMkLst>
            <pc:docMk/>
            <pc:sldMk cId="0" sldId="261"/>
            <ac:spMk id="9" creationId="{D0931D71-DE2B-7B89-B9FA-AC6F49FA5DD0}"/>
          </ac:spMkLst>
        </pc:spChg>
        <pc:spChg chg="mod">
          <ac:chgData name="Gabriela Stuparić" userId="f96fa8c9ea7b116e" providerId="LiveId" clId="{09984351-F8DC-4CCF-A8AC-30C4F82B1513}" dt="2023-11-07T13:41:23.476" v="165" actId="21"/>
          <ac:spMkLst>
            <pc:docMk/>
            <pc:sldMk cId="0" sldId="261"/>
            <ac:spMk id="95" creationId="{00000000-0000-0000-0000-000000000000}"/>
          </ac:spMkLst>
        </pc:spChg>
        <pc:picChg chg="mod">
          <ac:chgData name="Gabriela Stuparić" userId="f96fa8c9ea7b116e" providerId="LiveId" clId="{09984351-F8DC-4CCF-A8AC-30C4F82B1513}" dt="2023-11-09T10:54:56.051" v="1059" actId="1076"/>
          <ac:picMkLst>
            <pc:docMk/>
            <pc:sldMk cId="0" sldId="261"/>
            <ac:picMk id="3" creationId="{9E23E756-CCE7-8C14-4C6E-3D7E007D5A8A}"/>
          </ac:picMkLst>
        </pc:picChg>
        <pc:picChg chg="add mod">
          <ac:chgData name="Gabriela Stuparić" userId="f96fa8c9ea7b116e" providerId="LiveId" clId="{09984351-F8DC-4CCF-A8AC-30C4F82B1513}" dt="2023-11-10T08:08:23.372" v="1816" actId="14100"/>
          <ac:picMkLst>
            <pc:docMk/>
            <pc:sldMk cId="0" sldId="261"/>
            <ac:picMk id="4" creationId="{9C14FA64-5B85-BFC1-A19B-1227C3ED735F}"/>
          </ac:picMkLst>
        </pc:picChg>
        <pc:picChg chg="mod">
          <ac:chgData name="Gabriela Stuparić" userId="f96fa8c9ea7b116e" providerId="LiveId" clId="{09984351-F8DC-4CCF-A8AC-30C4F82B1513}" dt="2023-11-10T08:02:10.752" v="1701" actId="1076"/>
          <ac:picMkLst>
            <pc:docMk/>
            <pc:sldMk cId="0" sldId="261"/>
            <ac:picMk id="5" creationId="{3AD8B04C-5EBE-65E9-EFF7-E7A051FF0EE0}"/>
          </ac:picMkLst>
        </pc:picChg>
        <pc:picChg chg="mod">
          <ac:chgData name="Gabriela Stuparić" userId="f96fa8c9ea7b116e" providerId="LiveId" clId="{09984351-F8DC-4CCF-A8AC-30C4F82B1513}" dt="2023-11-09T10:54:57.896" v="1060" actId="1076"/>
          <ac:picMkLst>
            <pc:docMk/>
            <pc:sldMk cId="0" sldId="261"/>
            <ac:picMk id="6" creationId="{0A22C349-11FB-7752-B567-3F14AD149915}"/>
          </ac:picMkLst>
        </pc:picChg>
        <pc:picChg chg="add mod">
          <ac:chgData name="Gabriela Stuparić" userId="f96fa8c9ea7b116e" providerId="LiveId" clId="{09984351-F8DC-4CCF-A8AC-30C4F82B1513}" dt="2023-11-10T08:08:18.947" v="1815" actId="1076"/>
          <ac:picMkLst>
            <pc:docMk/>
            <pc:sldMk cId="0" sldId="261"/>
            <ac:picMk id="7" creationId="{285D3A8C-60BB-4B05-0B2C-6DF10397D3AD}"/>
          </ac:picMkLst>
        </pc:picChg>
        <pc:picChg chg="add mod">
          <ac:chgData name="Gabriela Stuparić" userId="f96fa8c9ea7b116e" providerId="LiveId" clId="{09984351-F8DC-4CCF-A8AC-30C4F82B1513}" dt="2023-11-10T08:09:31.357" v="1824" actId="14100"/>
          <ac:picMkLst>
            <pc:docMk/>
            <pc:sldMk cId="0" sldId="261"/>
            <ac:picMk id="10" creationId="{505274FB-88C4-195C-532C-9CC581D31DA2}"/>
          </ac:picMkLst>
        </pc:picChg>
        <pc:picChg chg="add mod">
          <ac:chgData name="Gabriela Stuparić" userId="f96fa8c9ea7b116e" providerId="LiveId" clId="{09984351-F8DC-4CCF-A8AC-30C4F82B1513}" dt="2023-11-10T08:08:48.366" v="1820" actId="1076"/>
          <ac:picMkLst>
            <pc:docMk/>
            <pc:sldMk cId="0" sldId="261"/>
            <ac:picMk id="11" creationId="{1DAA38F1-2A85-A047-8CB4-A59F5188681E}"/>
          </ac:picMkLst>
        </pc:picChg>
        <pc:picChg chg="mod">
          <ac:chgData name="Gabriela Stuparić" userId="f96fa8c9ea7b116e" providerId="LiveId" clId="{09984351-F8DC-4CCF-A8AC-30C4F82B1513}" dt="2023-11-10T08:02:02.922" v="1698" actId="14100"/>
          <ac:picMkLst>
            <pc:docMk/>
            <pc:sldMk cId="0" sldId="261"/>
            <ac:picMk id="96" creationId="{00000000-0000-0000-0000-000000000000}"/>
          </ac:picMkLst>
        </pc:picChg>
        <pc:cxnChg chg="add mod">
          <ac:chgData name="Gabriela Stuparić" userId="f96fa8c9ea7b116e" providerId="LiveId" clId="{09984351-F8DC-4CCF-A8AC-30C4F82B1513}" dt="2023-11-10T08:03:12.649" v="1711" actId="1076"/>
          <ac:cxnSpMkLst>
            <pc:docMk/>
            <pc:sldMk cId="0" sldId="261"/>
            <ac:cxnSpMk id="8" creationId="{FD84D9F4-F931-DB50-D279-A66B8B14ABE7}"/>
          </ac:cxnSpMkLst>
        </pc:cxnChg>
        <pc:cxnChg chg="add mod">
          <ac:chgData name="Gabriela Stuparić" userId="f96fa8c9ea7b116e" providerId="LiveId" clId="{09984351-F8DC-4CCF-A8AC-30C4F82B1513}" dt="2023-11-10T08:09:00.591" v="1822" actId="1076"/>
          <ac:cxnSpMkLst>
            <pc:docMk/>
            <pc:sldMk cId="0" sldId="261"/>
            <ac:cxnSpMk id="12" creationId="{151E3072-7DF0-F4B4-27A9-334B67F8137B}"/>
          </ac:cxnSpMkLst>
        </pc:cxnChg>
      </pc:sldChg>
      <pc:sldChg chg="addSp delSp modSp mod">
        <pc:chgData name="Gabriela Stuparić" userId="f96fa8c9ea7b116e" providerId="LiveId" clId="{09984351-F8DC-4CCF-A8AC-30C4F82B1513}" dt="2023-11-10T09:21:28.486" v="2105" actId="14100"/>
        <pc:sldMkLst>
          <pc:docMk/>
          <pc:sldMk cId="0" sldId="262"/>
        </pc:sldMkLst>
        <pc:spChg chg="del mod">
          <ac:chgData name="Gabriela Stuparić" userId="f96fa8c9ea7b116e" providerId="LiveId" clId="{09984351-F8DC-4CCF-A8AC-30C4F82B1513}" dt="2023-11-10T08:49:08.812" v="1953" actId="21"/>
          <ac:spMkLst>
            <pc:docMk/>
            <pc:sldMk cId="0" sldId="262"/>
            <ac:spMk id="3" creationId="{7A119F75-D833-392E-A11F-5067DE52F684}"/>
          </ac:spMkLst>
        </pc:spChg>
        <pc:spChg chg="add mod">
          <ac:chgData name="Gabriela Stuparić" userId="f96fa8c9ea7b116e" providerId="LiveId" clId="{09984351-F8DC-4CCF-A8AC-30C4F82B1513}" dt="2023-11-10T08:49:21.792" v="1956" actId="1076"/>
          <ac:spMkLst>
            <pc:docMk/>
            <pc:sldMk cId="0" sldId="262"/>
            <ac:spMk id="7" creationId="{3F1747D7-78B0-22C7-4B35-AF77FC3BDBE3}"/>
          </ac:spMkLst>
        </pc:spChg>
        <pc:picChg chg="mod">
          <ac:chgData name="Gabriela Stuparić" userId="f96fa8c9ea7b116e" providerId="LiveId" clId="{09984351-F8DC-4CCF-A8AC-30C4F82B1513}" dt="2023-11-10T09:21:28.486" v="2105" actId="14100"/>
          <ac:picMkLst>
            <pc:docMk/>
            <pc:sldMk cId="0" sldId="262"/>
            <ac:picMk id="4" creationId="{7C82DDE2-78C5-F454-815B-E49145FFDB49}"/>
          </ac:picMkLst>
        </pc:picChg>
        <pc:picChg chg="add mod">
          <ac:chgData name="Gabriela Stuparić" userId="f96fa8c9ea7b116e" providerId="LiveId" clId="{09984351-F8DC-4CCF-A8AC-30C4F82B1513}" dt="2023-11-09T10:59:26.640" v="1103" actId="1076"/>
          <ac:picMkLst>
            <pc:docMk/>
            <pc:sldMk cId="0" sldId="262"/>
            <ac:picMk id="6" creationId="{5DDBCC78-7C46-B67E-2908-58DCBB712456}"/>
          </ac:picMkLst>
        </pc:picChg>
      </pc:sldChg>
      <pc:sldChg chg="addSp delSp modSp mod">
        <pc:chgData name="Gabriela Stuparić" userId="f96fa8c9ea7b116e" providerId="LiveId" clId="{09984351-F8DC-4CCF-A8AC-30C4F82B1513}" dt="2023-11-10T09:04:41.439" v="1981" actId="1076"/>
        <pc:sldMkLst>
          <pc:docMk/>
          <pc:sldMk cId="0" sldId="263"/>
        </pc:sldMkLst>
        <pc:spChg chg="add mod">
          <ac:chgData name="Gabriela Stuparić" userId="f96fa8c9ea7b116e" providerId="LiveId" clId="{09984351-F8DC-4CCF-A8AC-30C4F82B1513}" dt="2023-11-10T09:03:32.629" v="1970" actId="20577"/>
          <ac:spMkLst>
            <pc:docMk/>
            <pc:sldMk cId="0" sldId="263"/>
            <ac:spMk id="6" creationId="{0ED6CF18-4C62-7328-F148-45AE5DC87FFB}"/>
          </ac:spMkLst>
        </pc:spChg>
        <pc:spChg chg="del mod">
          <ac:chgData name="Gabriela Stuparić" userId="f96fa8c9ea7b116e" providerId="LiveId" clId="{09984351-F8DC-4CCF-A8AC-30C4F82B1513}" dt="2023-11-07T22:12:12.415" v="204" actId="21"/>
          <ac:spMkLst>
            <pc:docMk/>
            <pc:sldMk cId="0" sldId="263"/>
            <ac:spMk id="99" creationId="{00000000-0000-0000-0000-000000000000}"/>
          </ac:spMkLst>
        </pc:spChg>
        <pc:picChg chg="add mod">
          <ac:chgData name="Gabriela Stuparić" userId="f96fa8c9ea7b116e" providerId="LiveId" clId="{09984351-F8DC-4CCF-A8AC-30C4F82B1513}" dt="2023-11-09T11:02:11.062" v="1116" actId="1076"/>
          <ac:picMkLst>
            <pc:docMk/>
            <pc:sldMk cId="0" sldId="263"/>
            <ac:picMk id="2" creationId="{85D085B6-8808-7228-AE8A-DC0CD95AFFDF}"/>
          </ac:picMkLst>
        </pc:picChg>
        <pc:picChg chg="mod">
          <ac:chgData name="Gabriela Stuparić" userId="f96fa8c9ea7b116e" providerId="LiveId" clId="{09984351-F8DC-4CCF-A8AC-30C4F82B1513}" dt="2023-11-09T11:01:33.120" v="1114" actId="1076"/>
          <ac:picMkLst>
            <pc:docMk/>
            <pc:sldMk cId="0" sldId="263"/>
            <ac:picMk id="3" creationId="{9A35B34A-3610-B3E4-197E-F57322ED6A05}"/>
          </ac:picMkLst>
        </pc:picChg>
        <pc:picChg chg="mod">
          <ac:chgData name="Gabriela Stuparić" userId="f96fa8c9ea7b116e" providerId="LiveId" clId="{09984351-F8DC-4CCF-A8AC-30C4F82B1513}" dt="2023-11-07T22:31:22.065" v="700" actId="1076"/>
          <ac:picMkLst>
            <pc:docMk/>
            <pc:sldMk cId="0" sldId="263"/>
            <ac:picMk id="4" creationId="{DD4A9B61-2E39-DE62-8115-9CB30100FCBF}"/>
          </ac:picMkLst>
        </pc:picChg>
        <pc:picChg chg="mod">
          <ac:chgData name="Gabriela Stuparić" userId="f96fa8c9ea7b116e" providerId="LiveId" clId="{09984351-F8DC-4CCF-A8AC-30C4F82B1513}" dt="2023-11-07T22:31:29.215" v="702" actId="1076"/>
          <ac:picMkLst>
            <pc:docMk/>
            <pc:sldMk cId="0" sldId="263"/>
            <ac:picMk id="5" creationId="{D6981CDC-8289-3123-FE7F-6CE2B5CA3578}"/>
          </ac:picMkLst>
        </pc:picChg>
        <pc:picChg chg="add mod">
          <ac:chgData name="Gabriela Stuparić" userId="f96fa8c9ea7b116e" providerId="LiveId" clId="{09984351-F8DC-4CCF-A8AC-30C4F82B1513}" dt="2023-11-10T09:03:52.925" v="1973" actId="14100"/>
          <ac:picMkLst>
            <pc:docMk/>
            <pc:sldMk cId="0" sldId="263"/>
            <ac:picMk id="7" creationId="{9F788B03-EE0D-68EA-1EE8-5FA8BCCBE82F}"/>
          </ac:picMkLst>
        </pc:picChg>
        <pc:picChg chg="add mod">
          <ac:chgData name="Gabriela Stuparić" userId="f96fa8c9ea7b116e" providerId="LiveId" clId="{09984351-F8DC-4CCF-A8AC-30C4F82B1513}" dt="2023-11-10T09:04:05.690" v="1977" actId="14100"/>
          <ac:picMkLst>
            <pc:docMk/>
            <pc:sldMk cId="0" sldId="263"/>
            <ac:picMk id="8" creationId="{0CE544E8-95E0-60E2-D0B8-3F007DF7C451}"/>
          </ac:picMkLst>
        </pc:picChg>
        <pc:picChg chg="mod">
          <ac:chgData name="Gabriela Stuparić" userId="f96fa8c9ea7b116e" providerId="LiveId" clId="{09984351-F8DC-4CCF-A8AC-30C4F82B1513}" dt="2023-11-09T11:01:31.521" v="1113" actId="1076"/>
          <ac:picMkLst>
            <pc:docMk/>
            <pc:sldMk cId="0" sldId="263"/>
            <ac:picMk id="100" creationId="{00000000-0000-0000-0000-000000000000}"/>
          </ac:picMkLst>
        </pc:picChg>
        <pc:cxnChg chg="add mod">
          <ac:chgData name="Gabriela Stuparić" userId="f96fa8c9ea7b116e" providerId="LiveId" clId="{09984351-F8DC-4CCF-A8AC-30C4F82B1513}" dt="2023-11-10T09:04:41.439" v="1981" actId="1076"/>
          <ac:cxnSpMkLst>
            <pc:docMk/>
            <pc:sldMk cId="0" sldId="263"/>
            <ac:cxnSpMk id="9" creationId="{BC2E2EFB-A8E5-C7FC-8604-DECF9C5DFCF7}"/>
          </ac:cxnSpMkLst>
        </pc:cxnChg>
      </pc:sldChg>
      <pc:sldChg chg="addSp modSp mod">
        <pc:chgData name="Gabriela Stuparić" userId="f96fa8c9ea7b116e" providerId="LiveId" clId="{09984351-F8DC-4CCF-A8AC-30C4F82B1513}" dt="2023-11-10T09:25:07.771" v="2114" actId="20577"/>
        <pc:sldMkLst>
          <pc:docMk/>
          <pc:sldMk cId="0" sldId="264"/>
        </pc:sldMkLst>
        <pc:spChg chg="add mod">
          <ac:chgData name="Gabriela Stuparić" userId="f96fa8c9ea7b116e" providerId="LiveId" clId="{09984351-F8DC-4CCF-A8AC-30C4F82B1513}" dt="2023-11-10T09:06:42.235" v="1995" actId="20577"/>
          <ac:spMkLst>
            <pc:docMk/>
            <pc:sldMk cId="0" sldId="264"/>
            <ac:spMk id="3" creationId="{C3AC5DDB-5ED4-F00D-C93D-A2A8B7FD4063}"/>
          </ac:spMkLst>
        </pc:spChg>
        <pc:spChg chg="mod">
          <ac:chgData name="Gabriela Stuparić" userId="f96fa8c9ea7b116e" providerId="LiveId" clId="{09984351-F8DC-4CCF-A8AC-30C4F82B1513}" dt="2023-11-10T09:25:07.771" v="2114" actId="20577"/>
          <ac:spMkLst>
            <pc:docMk/>
            <pc:sldMk cId="0" sldId="264"/>
            <ac:spMk id="101" creationId="{00000000-0000-0000-0000-000000000000}"/>
          </ac:spMkLst>
        </pc:spChg>
        <pc:picChg chg="mod">
          <ac:chgData name="Gabriela Stuparić" userId="f96fa8c9ea7b116e" providerId="LiveId" clId="{09984351-F8DC-4CCF-A8AC-30C4F82B1513}" dt="2023-11-09T11:05:38.313" v="1199" actId="1076"/>
          <ac:picMkLst>
            <pc:docMk/>
            <pc:sldMk cId="0" sldId="264"/>
            <ac:picMk id="2" creationId="{748B63D7-2D9E-D679-E5E6-9A965FF11C3A}"/>
          </ac:picMkLst>
        </pc:picChg>
        <pc:picChg chg="add mod">
          <ac:chgData name="Gabriela Stuparić" userId="f96fa8c9ea7b116e" providerId="LiveId" clId="{09984351-F8DC-4CCF-A8AC-30C4F82B1513}" dt="2023-11-10T09:09:17.164" v="2016" actId="14100"/>
          <ac:picMkLst>
            <pc:docMk/>
            <pc:sldMk cId="0" sldId="264"/>
            <ac:picMk id="4" creationId="{DA0AD846-0BF6-4048-5C6D-F7115F1CA6EE}"/>
          </ac:picMkLst>
        </pc:picChg>
        <pc:picChg chg="add mod">
          <ac:chgData name="Gabriela Stuparić" userId="f96fa8c9ea7b116e" providerId="LiveId" clId="{09984351-F8DC-4CCF-A8AC-30C4F82B1513}" dt="2023-11-10T09:09:12.741" v="2015" actId="14100"/>
          <ac:picMkLst>
            <pc:docMk/>
            <pc:sldMk cId="0" sldId="264"/>
            <ac:picMk id="5" creationId="{8CE0BB99-EB3C-57A9-D9F7-F3CF2A448D00}"/>
          </ac:picMkLst>
        </pc:picChg>
        <pc:picChg chg="mod">
          <ac:chgData name="Gabriela Stuparić" userId="f96fa8c9ea7b116e" providerId="LiveId" clId="{09984351-F8DC-4CCF-A8AC-30C4F82B1513}" dt="2023-11-09T11:05:36.715" v="1198" actId="1076"/>
          <ac:picMkLst>
            <pc:docMk/>
            <pc:sldMk cId="0" sldId="264"/>
            <ac:picMk id="6" creationId="{FC8B33FD-BFF4-805F-615F-8BBD53B9E97D}"/>
          </ac:picMkLst>
        </pc:picChg>
        <pc:picChg chg="mod">
          <ac:chgData name="Gabriela Stuparić" userId="f96fa8c9ea7b116e" providerId="LiveId" clId="{09984351-F8DC-4CCF-A8AC-30C4F82B1513}" dt="2023-11-09T11:05:49.998" v="1201" actId="1076"/>
          <ac:picMkLst>
            <pc:docMk/>
            <pc:sldMk cId="0" sldId="264"/>
            <ac:picMk id="7" creationId="{9382590A-7B4C-5195-CFCD-21C55E8A6A24}"/>
          </ac:picMkLst>
        </pc:picChg>
        <pc:picChg chg="mod">
          <ac:chgData name="Gabriela Stuparić" userId="f96fa8c9ea7b116e" providerId="LiveId" clId="{09984351-F8DC-4CCF-A8AC-30C4F82B1513}" dt="2023-11-10T09:06:47.553" v="1996" actId="14100"/>
          <ac:picMkLst>
            <pc:docMk/>
            <pc:sldMk cId="0" sldId="264"/>
            <ac:picMk id="102" creationId="{00000000-0000-0000-0000-000000000000}"/>
          </ac:picMkLst>
        </pc:picChg>
        <pc:cxnChg chg="add mod">
          <ac:chgData name="Gabriela Stuparić" userId="f96fa8c9ea7b116e" providerId="LiveId" clId="{09984351-F8DC-4CCF-A8AC-30C4F82B1513}" dt="2023-11-10T09:09:31.811" v="2019" actId="1076"/>
          <ac:cxnSpMkLst>
            <pc:docMk/>
            <pc:sldMk cId="0" sldId="264"/>
            <ac:cxnSpMk id="8" creationId="{016B0BDA-4337-ACA5-FD80-95061E6123A4}"/>
          </ac:cxnSpMkLst>
        </pc:cxnChg>
      </pc:sldChg>
      <pc:sldChg chg="del">
        <pc:chgData name="Gabriela Stuparić" userId="f96fa8c9ea7b116e" providerId="LiveId" clId="{09984351-F8DC-4CCF-A8AC-30C4F82B1513}" dt="2023-11-09T11:10:07.835" v="1219" actId="2696"/>
        <pc:sldMkLst>
          <pc:docMk/>
          <pc:sldMk cId="0" sldId="265"/>
        </pc:sldMkLst>
      </pc:sldChg>
      <pc:sldChg chg="modSp del mod">
        <pc:chgData name="Gabriela Stuparić" userId="f96fa8c9ea7b116e" providerId="LiveId" clId="{09984351-F8DC-4CCF-A8AC-30C4F82B1513}" dt="2023-11-09T11:10:03.061" v="1218" actId="2696"/>
        <pc:sldMkLst>
          <pc:docMk/>
          <pc:sldMk cId="0" sldId="271"/>
        </pc:sldMkLst>
        <pc:spChg chg="mod">
          <ac:chgData name="Gabriela Stuparić" userId="f96fa8c9ea7b116e" providerId="LiveId" clId="{09984351-F8DC-4CCF-A8AC-30C4F82B1513}" dt="2023-11-09T11:09:36.819" v="1217" actId="20577"/>
          <ac:spMkLst>
            <pc:docMk/>
            <pc:sldMk cId="0" sldId="271"/>
            <ac:spMk id="5" creationId="{B70EDBDC-4DDB-2FC5-0D36-DC5A6E4E5CF3}"/>
          </ac:spMkLst>
        </pc:spChg>
      </pc:sldChg>
      <pc:sldChg chg="del">
        <pc:chgData name="Gabriela Stuparić" userId="f96fa8c9ea7b116e" providerId="LiveId" clId="{09984351-F8DC-4CCF-A8AC-30C4F82B1513}" dt="2023-11-09T11:04:33.809" v="1117" actId="2696"/>
        <pc:sldMkLst>
          <pc:docMk/>
          <pc:sldMk cId="0" sldId="272"/>
        </pc:sldMkLst>
      </pc:sldChg>
      <pc:sldChg chg="modSp mod">
        <pc:chgData name="Gabriela Stuparić" userId="f96fa8c9ea7b116e" providerId="LiveId" clId="{09984351-F8DC-4CCF-A8AC-30C4F82B1513}" dt="2023-11-10T09:13:13.583" v="2056" actId="20577"/>
        <pc:sldMkLst>
          <pc:docMk/>
          <pc:sldMk cId="0" sldId="273"/>
        </pc:sldMkLst>
        <pc:spChg chg="mod">
          <ac:chgData name="Gabriela Stuparić" userId="f96fa8c9ea7b116e" providerId="LiveId" clId="{09984351-F8DC-4CCF-A8AC-30C4F82B1513}" dt="2023-11-10T09:13:13.583" v="2056" actId="20577"/>
          <ac:spMkLst>
            <pc:docMk/>
            <pc:sldMk cId="0" sldId="273"/>
            <ac:spMk id="123" creationId="{00000000-0000-0000-0000-000000000000}"/>
          </ac:spMkLst>
        </pc:spChg>
      </pc:sldChg>
      <pc:sldChg chg="del ord">
        <pc:chgData name="Gabriela Stuparić" userId="f96fa8c9ea7b116e" providerId="LiveId" clId="{09984351-F8DC-4CCF-A8AC-30C4F82B1513}" dt="2023-11-09T11:11:51.518" v="1226" actId="2696"/>
        <pc:sldMkLst>
          <pc:docMk/>
          <pc:sldMk cId="0" sldId="274"/>
        </pc:sldMkLst>
      </pc:sldChg>
      <pc:sldChg chg="modSp del mod">
        <pc:chgData name="Gabriela Stuparić" userId="f96fa8c9ea7b116e" providerId="LiveId" clId="{09984351-F8DC-4CCF-A8AC-30C4F82B1513}" dt="2023-11-09T10:40:15.030" v="936" actId="2696"/>
        <pc:sldMkLst>
          <pc:docMk/>
          <pc:sldMk cId="0" sldId="275"/>
        </pc:sldMkLst>
        <pc:spChg chg="mod">
          <ac:chgData name="Gabriela Stuparić" userId="f96fa8c9ea7b116e" providerId="LiveId" clId="{09984351-F8DC-4CCF-A8AC-30C4F82B1513}" dt="2023-11-07T22:33:43.255" v="729"/>
          <ac:spMkLst>
            <pc:docMk/>
            <pc:sldMk cId="0" sldId="275"/>
            <ac:spMk id="127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07T22:27:33.959" v="682" actId="114"/>
        <pc:sldMkLst>
          <pc:docMk/>
          <pc:sldMk cId="3615815832" sldId="278"/>
        </pc:sldMkLst>
        <pc:spChg chg="mod">
          <ac:chgData name="Gabriela Stuparić" userId="f96fa8c9ea7b116e" providerId="LiveId" clId="{09984351-F8DC-4CCF-A8AC-30C4F82B1513}" dt="2023-11-07T22:27:33.959" v="682" actId="114"/>
          <ac:spMkLst>
            <pc:docMk/>
            <pc:sldMk cId="3615815832" sldId="278"/>
            <ac:spMk id="92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7:42:38.925" v="1615" actId="255"/>
        <pc:sldMkLst>
          <pc:docMk/>
          <pc:sldMk cId="1458551194" sldId="280"/>
        </pc:sldMkLst>
        <pc:spChg chg="mod">
          <ac:chgData name="Gabriela Stuparić" userId="f96fa8c9ea7b116e" providerId="LiveId" clId="{09984351-F8DC-4CCF-A8AC-30C4F82B1513}" dt="2023-11-10T07:42:38.925" v="1615" actId="255"/>
          <ac:spMkLst>
            <pc:docMk/>
            <pc:sldMk cId="1458551194" sldId="280"/>
            <ac:spMk id="92" creationId="{00000000-0000-0000-0000-000000000000}"/>
          </ac:spMkLst>
        </pc:spChg>
      </pc:sldChg>
      <pc:sldChg chg="modSp mod ord">
        <pc:chgData name="Gabriela Stuparić" userId="f96fa8c9ea7b116e" providerId="LiveId" clId="{09984351-F8DC-4CCF-A8AC-30C4F82B1513}" dt="2023-11-10T09:16:51.500" v="2064" actId="20577"/>
        <pc:sldMkLst>
          <pc:docMk/>
          <pc:sldMk cId="2828176296" sldId="281"/>
        </pc:sldMkLst>
        <pc:spChg chg="mod">
          <ac:chgData name="Gabriela Stuparić" userId="f96fa8c9ea7b116e" providerId="LiveId" clId="{09984351-F8DC-4CCF-A8AC-30C4F82B1513}" dt="2023-11-10T09:16:51.500" v="2064" actId="20577"/>
          <ac:spMkLst>
            <pc:docMk/>
            <pc:sldMk cId="2828176296" sldId="281"/>
            <ac:spMk id="92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7:47:00.199" v="1668" actId="20577"/>
        <pc:sldMkLst>
          <pc:docMk/>
          <pc:sldMk cId="148312513" sldId="283"/>
        </pc:sldMkLst>
        <pc:spChg chg="mod">
          <ac:chgData name="Gabriela Stuparić" userId="f96fa8c9ea7b116e" providerId="LiveId" clId="{09984351-F8DC-4CCF-A8AC-30C4F82B1513}" dt="2023-11-10T07:47:00.199" v="1668" actId="20577"/>
          <ac:spMkLst>
            <pc:docMk/>
            <pc:sldMk cId="148312513" sldId="283"/>
            <ac:spMk id="104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9:22:56.343" v="2112" actId="20577"/>
        <pc:sldMkLst>
          <pc:docMk/>
          <pc:sldMk cId="1335156669" sldId="284"/>
        </pc:sldMkLst>
        <pc:spChg chg="mod">
          <ac:chgData name="Gabriela Stuparić" userId="f96fa8c9ea7b116e" providerId="LiveId" clId="{09984351-F8DC-4CCF-A8AC-30C4F82B1513}" dt="2023-11-10T08:19:49.853" v="1826" actId="1076"/>
          <ac:spMkLst>
            <pc:docMk/>
            <pc:sldMk cId="1335156669" sldId="284"/>
            <ac:spMk id="103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10T09:22:56.343" v="2112" actId="20577"/>
          <ac:spMkLst>
            <pc:docMk/>
            <pc:sldMk cId="1335156669" sldId="284"/>
            <ac:spMk id="104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9:24:16.791" v="2113" actId="20577"/>
        <pc:sldMkLst>
          <pc:docMk/>
          <pc:sldMk cId="3710179832" sldId="285"/>
        </pc:sldMkLst>
        <pc:spChg chg="mod">
          <ac:chgData name="Gabriela Stuparić" userId="f96fa8c9ea7b116e" providerId="LiveId" clId="{09984351-F8DC-4CCF-A8AC-30C4F82B1513}" dt="2023-11-08T09:03:44.405" v="881" actId="122"/>
          <ac:spMkLst>
            <pc:docMk/>
            <pc:sldMk cId="3710179832" sldId="285"/>
            <ac:spMk id="103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10T09:24:16.791" v="2113" actId="20577"/>
          <ac:spMkLst>
            <pc:docMk/>
            <pc:sldMk cId="3710179832" sldId="285"/>
            <ac:spMk id="104" creationId="{00000000-0000-0000-0000-000000000000}"/>
          </ac:spMkLst>
        </pc:spChg>
      </pc:sldChg>
      <pc:sldChg chg="modSp mod">
        <pc:chgData name="Gabriela Stuparić" userId="f96fa8c9ea7b116e" providerId="LiveId" clId="{09984351-F8DC-4CCF-A8AC-30C4F82B1513}" dt="2023-11-10T09:25:56.816" v="2115" actId="1076"/>
        <pc:sldMkLst>
          <pc:docMk/>
          <pc:sldMk cId="3417882940" sldId="286"/>
        </pc:sldMkLst>
        <pc:spChg chg="mod">
          <ac:chgData name="Gabriela Stuparić" userId="f96fa8c9ea7b116e" providerId="LiveId" clId="{09984351-F8DC-4CCF-A8AC-30C4F82B1513}" dt="2023-11-10T09:25:56.816" v="2115" actId="1076"/>
          <ac:spMkLst>
            <pc:docMk/>
            <pc:sldMk cId="3417882940" sldId="286"/>
            <ac:spMk id="103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10T09:14:55.637" v="2062" actId="1076"/>
          <ac:spMkLst>
            <pc:docMk/>
            <pc:sldMk cId="3417882940" sldId="286"/>
            <ac:spMk id="104" creationId="{00000000-0000-0000-0000-000000000000}"/>
          </ac:spMkLst>
        </pc:spChg>
      </pc:sldChg>
      <pc:sldChg chg="addSp modSp mod ord">
        <pc:chgData name="Gabriela Stuparić" userId="f96fa8c9ea7b116e" providerId="LiveId" clId="{09984351-F8DC-4CCF-A8AC-30C4F82B1513}" dt="2023-11-10T09:19:57.765" v="2101" actId="20577"/>
        <pc:sldMkLst>
          <pc:docMk/>
          <pc:sldMk cId="1268909872" sldId="290"/>
        </pc:sldMkLst>
        <pc:spChg chg="add mod">
          <ac:chgData name="Gabriela Stuparić" userId="f96fa8c9ea7b116e" providerId="LiveId" clId="{09984351-F8DC-4CCF-A8AC-30C4F82B1513}" dt="2023-11-10T07:46:13.632" v="1660" actId="1076"/>
          <ac:spMkLst>
            <pc:docMk/>
            <pc:sldMk cId="1268909872" sldId="290"/>
            <ac:spMk id="2" creationId="{49D37E43-5F09-C27E-9E3C-AD0B9F41ECD4}"/>
          </ac:spMkLst>
        </pc:spChg>
        <pc:spChg chg="mod">
          <ac:chgData name="Gabriela Stuparić" userId="f96fa8c9ea7b116e" providerId="LiveId" clId="{09984351-F8DC-4CCF-A8AC-30C4F82B1513}" dt="2023-11-07T22:11:16.031" v="198" actId="1076"/>
          <ac:spMkLst>
            <pc:docMk/>
            <pc:sldMk cId="1268909872" sldId="290"/>
            <ac:spMk id="4" creationId="{53079923-4609-8692-919C-A63A99018192}"/>
          </ac:spMkLst>
        </pc:spChg>
        <pc:spChg chg="add mod">
          <ac:chgData name="Gabriela Stuparić" userId="f96fa8c9ea7b116e" providerId="LiveId" clId="{09984351-F8DC-4CCF-A8AC-30C4F82B1513}" dt="2023-11-10T07:45:57.404" v="1658" actId="1076"/>
          <ac:spMkLst>
            <pc:docMk/>
            <pc:sldMk cId="1268909872" sldId="290"/>
            <ac:spMk id="5" creationId="{198ACE3A-27FE-71AD-75B7-18214E516827}"/>
          </ac:spMkLst>
        </pc:spChg>
        <pc:spChg chg="mod">
          <ac:chgData name="Gabriela Stuparić" userId="f96fa8c9ea7b116e" providerId="LiveId" clId="{09984351-F8DC-4CCF-A8AC-30C4F82B1513}" dt="2023-11-07T22:11:19.176" v="199" actId="1076"/>
          <ac:spMkLst>
            <pc:docMk/>
            <pc:sldMk cId="1268909872" sldId="290"/>
            <ac:spMk id="7" creationId="{4EAE254F-D48E-0A4D-DAED-A37DF6DC767F}"/>
          </ac:spMkLst>
        </pc:spChg>
        <pc:spChg chg="mod">
          <ac:chgData name="Gabriela Stuparić" userId="f96fa8c9ea7b116e" providerId="LiveId" clId="{09984351-F8DC-4CCF-A8AC-30C4F82B1513}" dt="2023-11-10T09:19:24.848" v="2066" actId="1076"/>
          <ac:spMkLst>
            <pc:docMk/>
            <pc:sldMk cId="1268909872" sldId="290"/>
            <ac:spMk id="103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10T09:19:57.765" v="2101" actId="20577"/>
          <ac:spMkLst>
            <pc:docMk/>
            <pc:sldMk cId="1268909872" sldId="290"/>
            <ac:spMk id="104" creationId="{00000000-0000-0000-0000-000000000000}"/>
          </ac:spMkLst>
        </pc:spChg>
        <pc:picChg chg="mod">
          <ac:chgData name="Gabriela Stuparić" userId="f96fa8c9ea7b116e" providerId="LiveId" clId="{09984351-F8DC-4CCF-A8AC-30C4F82B1513}" dt="2023-11-10T07:45:39.781" v="1652" actId="1076"/>
          <ac:picMkLst>
            <pc:docMk/>
            <pc:sldMk cId="1268909872" sldId="290"/>
            <ac:picMk id="3" creationId="{B78E4171-AE29-B40E-E346-9AA5EE099DAC}"/>
          </ac:picMkLst>
        </pc:picChg>
        <pc:cxnChg chg="mod">
          <ac:chgData name="Gabriela Stuparić" userId="f96fa8c9ea7b116e" providerId="LiveId" clId="{09984351-F8DC-4CCF-A8AC-30C4F82B1513}" dt="2023-11-10T07:46:42.695" v="1665" actId="1076"/>
          <ac:cxnSpMkLst>
            <pc:docMk/>
            <pc:sldMk cId="1268909872" sldId="290"/>
            <ac:cxnSpMk id="6" creationId="{00D099A4-3301-E539-42A9-BE15C49A7125}"/>
          </ac:cxnSpMkLst>
        </pc:cxnChg>
        <pc:cxnChg chg="add mod">
          <ac:chgData name="Gabriela Stuparić" userId="f96fa8c9ea7b116e" providerId="LiveId" clId="{09984351-F8DC-4CCF-A8AC-30C4F82B1513}" dt="2023-11-10T07:46:36.424" v="1664" actId="1076"/>
          <ac:cxnSpMkLst>
            <pc:docMk/>
            <pc:sldMk cId="1268909872" sldId="290"/>
            <ac:cxnSpMk id="8" creationId="{675B6FC4-CA8B-872C-E7B0-C4AC44C296B4}"/>
          </ac:cxnSpMkLst>
        </pc:cxnChg>
      </pc:sldChg>
      <pc:sldChg chg="addSp delSp modSp del mod">
        <pc:chgData name="Gabriela Stuparić" userId="f96fa8c9ea7b116e" providerId="LiveId" clId="{09984351-F8DC-4CCF-A8AC-30C4F82B1513}" dt="2023-11-10T08:19:39.089" v="1825" actId="2696"/>
        <pc:sldMkLst>
          <pc:docMk/>
          <pc:sldMk cId="2059126290" sldId="291"/>
        </pc:sldMkLst>
        <pc:spChg chg="mod">
          <ac:chgData name="Gabriela Stuparić" userId="f96fa8c9ea7b116e" providerId="LiveId" clId="{09984351-F8DC-4CCF-A8AC-30C4F82B1513}" dt="2023-11-09T10:56:13.389" v="1091" actId="20577"/>
          <ac:spMkLst>
            <pc:docMk/>
            <pc:sldMk cId="2059126290" sldId="291"/>
            <ac:spMk id="2" creationId="{8F9FD084-FBFC-80C9-AF1D-8AF4132675FF}"/>
          </ac:spMkLst>
        </pc:spChg>
        <pc:spChg chg="mod">
          <ac:chgData name="Gabriela Stuparić" userId="f96fa8c9ea7b116e" providerId="LiveId" clId="{09984351-F8DC-4CCF-A8AC-30C4F82B1513}" dt="2023-11-10T08:01:36.571" v="1694" actId="1076"/>
          <ac:spMkLst>
            <pc:docMk/>
            <pc:sldMk cId="2059126290" sldId="291"/>
            <ac:spMk id="7" creationId="{22A53AD5-F468-55D8-E095-D95965865FDA}"/>
          </ac:spMkLst>
        </pc:spChg>
        <pc:spChg chg="del mod">
          <ac:chgData name="Gabriela Stuparić" userId="f96fa8c9ea7b116e" providerId="LiveId" clId="{09984351-F8DC-4CCF-A8AC-30C4F82B1513}" dt="2023-11-10T08:01:31.007" v="1693" actId="21"/>
          <ac:spMkLst>
            <pc:docMk/>
            <pc:sldMk cId="2059126290" sldId="291"/>
            <ac:spMk id="10" creationId="{22F6EB4A-1C2B-0B90-60A5-824281276150}"/>
          </ac:spMkLst>
        </pc:spChg>
        <pc:spChg chg="mod">
          <ac:chgData name="Gabriela Stuparić" userId="f96fa8c9ea7b116e" providerId="LiveId" clId="{09984351-F8DC-4CCF-A8AC-30C4F82B1513}" dt="2023-11-09T10:56:00.713" v="1070" actId="20577"/>
          <ac:spMkLst>
            <pc:docMk/>
            <pc:sldMk cId="2059126290" sldId="291"/>
            <ac:spMk id="95" creationId="{00000000-0000-0000-0000-000000000000}"/>
          </ac:spMkLst>
        </pc:spChg>
        <pc:picChg chg="add mod">
          <ac:chgData name="Gabriela Stuparić" userId="f96fa8c9ea7b116e" providerId="LiveId" clId="{09984351-F8DC-4CCF-A8AC-30C4F82B1513}" dt="2023-11-10T08:01:41.979" v="1697" actId="1076"/>
          <ac:picMkLst>
            <pc:docMk/>
            <pc:sldMk cId="2059126290" sldId="291"/>
            <ac:picMk id="3" creationId="{FB7BC031-0259-01F8-00B5-FA6A9381A8C6}"/>
          </ac:picMkLst>
        </pc:picChg>
        <pc:picChg chg="mod">
          <ac:chgData name="Gabriela Stuparić" userId="f96fa8c9ea7b116e" providerId="LiveId" clId="{09984351-F8DC-4CCF-A8AC-30C4F82B1513}" dt="2023-11-09T10:58:00.706" v="1096" actId="1076"/>
          <ac:picMkLst>
            <pc:docMk/>
            <pc:sldMk cId="2059126290" sldId="291"/>
            <ac:picMk id="4" creationId="{3A227776-001A-F6E8-55E4-B8C6AC18EBDE}"/>
          </ac:picMkLst>
        </pc:picChg>
        <pc:picChg chg="add mod">
          <ac:chgData name="Gabriela Stuparić" userId="f96fa8c9ea7b116e" providerId="LiveId" clId="{09984351-F8DC-4CCF-A8AC-30C4F82B1513}" dt="2023-11-10T08:01:38.768" v="1695" actId="1076"/>
          <ac:picMkLst>
            <pc:docMk/>
            <pc:sldMk cId="2059126290" sldId="291"/>
            <ac:picMk id="5" creationId="{8CF2107A-E47C-5E5E-E362-AE823C020034}"/>
          </ac:picMkLst>
        </pc:picChg>
        <pc:cxnChg chg="mod">
          <ac:chgData name="Gabriela Stuparić" userId="f96fa8c9ea7b116e" providerId="LiveId" clId="{09984351-F8DC-4CCF-A8AC-30C4F82B1513}" dt="2023-11-10T08:01:40.653" v="1696" actId="1076"/>
          <ac:cxnSpMkLst>
            <pc:docMk/>
            <pc:sldMk cId="2059126290" sldId="291"/>
            <ac:cxnSpMk id="8" creationId="{9888BF08-E752-CBD2-9E55-98AB0AC06534}"/>
          </ac:cxnSpMkLst>
        </pc:cxnChg>
      </pc:sldChg>
      <pc:sldChg chg="addSp delSp modSp mod">
        <pc:chgData name="Gabriela Stuparić" userId="f96fa8c9ea7b116e" providerId="LiveId" clId="{09984351-F8DC-4CCF-A8AC-30C4F82B1513}" dt="2023-11-10T07:44:30.600" v="1645" actId="1076"/>
        <pc:sldMkLst>
          <pc:docMk/>
          <pc:sldMk cId="2719634365" sldId="292"/>
        </pc:sldMkLst>
        <pc:spChg chg="del mod">
          <ac:chgData name="Gabriela Stuparić" userId="f96fa8c9ea7b116e" providerId="LiveId" clId="{09984351-F8DC-4CCF-A8AC-30C4F82B1513}" dt="2023-11-10T07:43:50.534" v="1635" actId="21"/>
          <ac:spMkLst>
            <pc:docMk/>
            <pc:sldMk cId="2719634365" sldId="292"/>
            <ac:spMk id="2" creationId="{7DE8FB47-6712-5522-8AF1-F1BEB11D3EAF}"/>
          </ac:spMkLst>
        </pc:spChg>
        <pc:spChg chg="del mod">
          <ac:chgData name="Gabriela Stuparić" userId="f96fa8c9ea7b116e" providerId="LiveId" clId="{09984351-F8DC-4CCF-A8AC-30C4F82B1513}" dt="2023-11-10T07:43:45.340" v="1634" actId="21"/>
          <ac:spMkLst>
            <pc:docMk/>
            <pc:sldMk cId="2719634365" sldId="292"/>
            <ac:spMk id="3" creationId="{C237FBB1-7D55-852E-366F-F3F06E87BC1D}"/>
          </ac:spMkLst>
        </pc:spChg>
        <pc:spChg chg="add mod">
          <ac:chgData name="Gabriela Stuparić" userId="f96fa8c9ea7b116e" providerId="LiveId" clId="{09984351-F8DC-4CCF-A8AC-30C4F82B1513}" dt="2023-11-10T07:44:30.600" v="1645" actId="1076"/>
          <ac:spMkLst>
            <pc:docMk/>
            <pc:sldMk cId="2719634365" sldId="292"/>
            <ac:spMk id="4" creationId="{DB123B06-6E97-EB03-6FCC-E3B53780C1F6}"/>
          </ac:spMkLst>
        </pc:spChg>
      </pc:sldChg>
      <pc:sldChg chg="modSp mod">
        <pc:chgData name="Gabriela Stuparić" userId="f96fa8c9ea7b116e" providerId="LiveId" clId="{09984351-F8DC-4CCF-A8AC-30C4F82B1513}" dt="2023-11-10T09:27:48.485" v="2121" actId="20577"/>
        <pc:sldMkLst>
          <pc:docMk/>
          <pc:sldMk cId="2808651219" sldId="293"/>
        </pc:sldMkLst>
        <pc:spChg chg="mod">
          <ac:chgData name="Gabriela Stuparić" userId="f96fa8c9ea7b116e" providerId="LiveId" clId="{09984351-F8DC-4CCF-A8AC-30C4F82B1513}" dt="2023-11-07T22:16:41.821" v="215" actId="207"/>
          <ac:spMkLst>
            <pc:docMk/>
            <pc:sldMk cId="2808651219" sldId="293"/>
            <ac:spMk id="2" creationId="{93B1C329-97AF-DE07-6E34-353734680C93}"/>
          </ac:spMkLst>
        </pc:spChg>
        <pc:spChg chg="mod">
          <ac:chgData name="Gabriela Stuparić" userId="f96fa8c9ea7b116e" providerId="LiveId" clId="{09984351-F8DC-4CCF-A8AC-30C4F82B1513}" dt="2023-11-10T09:27:48.485" v="2121" actId="20577"/>
          <ac:spMkLst>
            <pc:docMk/>
            <pc:sldMk cId="2808651219" sldId="293"/>
            <ac:spMk id="3" creationId="{47811D4F-DDC0-28D6-056C-EA1CCDEDEC87}"/>
          </ac:spMkLst>
        </pc:spChg>
      </pc:sldChg>
      <pc:sldChg chg="add del">
        <pc:chgData name="Gabriela Stuparić" userId="f96fa8c9ea7b116e" providerId="LiveId" clId="{09984351-F8DC-4CCF-A8AC-30C4F82B1513}" dt="2023-11-07T22:17:40.167" v="217"/>
        <pc:sldMkLst>
          <pc:docMk/>
          <pc:sldMk cId="2651182883" sldId="294"/>
        </pc:sldMkLst>
      </pc:sldChg>
      <pc:sldChg chg="modSp del mod">
        <pc:chgData name="Gabriela Stuparić" userId="f96fa8c9ea7b116e" providerId="LiveId" clId="{09984351-F8DC-4CCF-A8AC-30C4F82B1513}" dt="2023-11-07T22:15:07.199" v="209" actId="2696"/>
        <pc:sldMkLst>
          <pc:docMk/>
          <pc:sldMk cId="3353783975" sldId="294"/>
        </pc:sldMkLst>
        <pc:spChg chg="mod">
          <ac:chgData name="Gabriela Stuparić" userId="f96fa8c9ea7b116e" providerId="LiveId" clId="{09984351-F8DC-4CCF-A8AC-30C4F82B1513}" dt="2023-11-07T13:07:27.241" v="76" actId="20577"/>
          <ac:spMkLst>
            <pc:docMk/>
            <pc:sldMk cId="3353783975" sldId="294"/>
            <ac:spMk id="3" creationId="{47811D4F-DDC0-28D6-056C-EA1CCDEDEC87}"/>
          </ac:spMkLst>
        </pc:spChg>
      </pc:sldChg>
      <pc:sldChg chg="addSp modSp del mod">
        <pc:chgData name="Gabriela Stuparić" userId="f96fa8c9ea7b116e" providerId="LiveId" clId="{09984351-F8DC-4CCF-A8AC-30C4F82B1513}" dt="2023-11-09T11:16:19.274" v="1277" actId="2696"/>
        <pc:sldMkLst>
          <pc:docMk/>
          <pc:sldMk cId="1567233905" sldId="295"/>
        </pc:sldMkLst>
        <pc:spChg chg="add mod">
          <ac:chgData name="Gabriela Stuparić" userId="f96fa8c9ea7b116e" providerId="LiveId" clId="{09984351-F8DC-4CCF-A8AC-30C4F82B1513}" dt="2023-11-07T22:16:33.083" v="214" actId="207"/>
          <ac:spMkLst>
            <pc:docMk/>
            <pc:sldMk cId="1567233905" sldId="295"/>
            <ac:spMk id="2" creationId="{DFA53704-AD8E-35B4-9363-23ACF818F0B7}"/>
          </ac:spMkLst>
        </pc:spChg>
        <pc:spChg chg="mod">
          <ac:chgData name="Gabriela Stuparić" userId="f96fa8c9ea7b116e" providerId="LiveId" clId="{09984351-F8DC-4CCF-A8AC-30C4F82B1513}" dt="2023-11-09T11:16:04.928" v="1276" actId="20577"/>
          <ac:spMkLst>
            <pc:docMk/>
            <pc:sldMk cId="1567233905" sldId="295"/>
            <ac:spMk id="3" creationId="{47811D4F-DDC0-28D6-056C-EA1CCDEDEC87}"/>
          </ac:spMkLst>
        </pc:spChg>
      </pc:sldChg>
      <pc:sldChg chg="modSp add mod ord">
        <pc:chgData name="Gabriela Stuparić" userId="f96fa8c9ea7b116e" providerId="LiveId" clId="{09984351-F8DC-4CCF-A8AC-30C4F82B1513}" dt="2023-11-09T11:12:26.626" v="1243" actId="20577"/>
        <pc:sldMkLst>
          <pc:docMk/>
          <pc:sldMk cId="200772311" sldId="296"/>
        </pc:sldMkLst>
        <pc:spChg chg="mod">
          <ac:chgData name="Gabriela Stuparić" userId="f96fa8c9ea7b116e" providerId="LiveId" clId="{09984351-F8DC-4CCF-A8AC-30C4F82B1513}" dt="2023-11-08T09:08:07.955" v="893" actId="20577"/>
          <ac:spMkLst>
            <pc:docMk/>
            <pc:sldMk cId="200772311" sldId="296"/>
            <ac:spMk id="124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09T11:12:26.626" v="1243" actId="20577"/>
          <ac:spMkLst>
            <pc:docMk/>
            <pc:sldMk cId="200772311" sldId="296"/>
            <ac:spMk id="125" creationId="{00000000-0000-0000-0000-000000000000}"/>
          </ac:spMkLst>
        </pc:spChg>
      </pc:sldChg>
      <pc:sldChg chg="del">
        <pc:chgData name="Gabriela Stuparić" userId="f96fa8c9ea7b116e" providerId="LiveId" clId="{09984351-F8DC-4CCF-A8AC-30C4F82B1513}" dt="2023-11-07T13:07:38.365" v="77" actId="2696"/>
        <pc:sldMkLst>
          <pc:docMk/>
          <pc:sldMk cId="3742424407" sldId="296"/>
        </pc:sldMkLst>
      </pc:sldChg>
      <pc:sldChg chg="delSp modSp add del mod">
        <pc:chgData name="Gabriela Stuparić" userId="f96fa8c9ea7b116e" providerId="LiveId" clId="{09984351-F8DC-4CCF-A8AC-30C4F82B1513}" dt="2023-11-09T10:40:17.927" v="937" actId="2696"/>
        <pc:sldMkLst>
          <pc:docMk/>
          <pc:sldMk cId="1980108759" sldId="297"/>
        </pc:sldMkLst>
        <pc:spChg chg="mod">
          <ac:chgData name="Gabriela Stuparić" userId="f96fa8c9ea7b116e" providerId="LiveId" clId="{09984351-F8DC-4CCF-A8AC-30C4F82B1513}" dt="2023-11-07T22:34:07.222" v="732" actId="1076"/>
          <ac:spMkLst>
            <pc:docMk/>
            <pc:sldMk cId="1980108759" sldId="297"/>
            <ac:spMk id="126" creationId="{00000000-0000-0000-0000-000000000000}"/>
          </ac:spMkLst>
        </pc:spChg>
        <pc:spChg chg="del mod">
          <ac:chgData name="Gabriela Stuparić" userId="f96fa8c9ea7b116e" providerId="LiveId" clId="{09984351-F8DC-4CCF-A8AC-30C4F82B1513}" dt="2023-11-07T22:22:33.857" v="643" actId="21"/>
          <ac:spMkLst>
            <pc:docMk/>
            <pc:sldMk cId="1980108759" sldId="297"/>
            <ac:spMk id="127" creationId="{00000000-0000-0000-0000-000000000000}"/>
          </ac:spMkLst>
        </pc:spChg>
      </pc:sldChg>
      <pc:sldChg chg="modSp add mod ord">
        <pc:chgData name="Gabriela Stuparić" userId="f96fa8c9ea7b116e" providerId="LiveId" clId="{09984351-F8DC-4CCF-A8AC-30C4F82B1513}" dt="2023-11-10T09:32:28.615" v="2153" actId="1076"/>
        <pc:sldMkLst>
          <pc:docMk/>
          <pc:sldMk cId="4074398229" sldId="297"/>
        </pc:sldMkLst>
        <pc:spChg chg="mod">
          <ac:chgData name="Gabriela Stuparić" userId="f96fa8c9ea7b116e" providerId="LiveId" clId="{09984351-F8DC-4CCF-A8AC-30C4F82B1513}" dt="2023-11-10T09:32:20.889" v="2151" actId="1076"/>
          <ac:spMkLst>
            <pc:docMk/>
            <pc:sldMk cId="4074398229" sldId="297"/>
            <ac:spMk id="103" creationId="{00000000-0000-0000-0000-000000000000}"/>
          </ac:spMkLst>
        </pc:spChg>
        <pc:spChg chg="mod">
          <ac:chgData name="Gabriela Stuparić" userId="f96fa8c9ea7b116e" providerId="LiveId" clId="{09984351-F8DC-4CCF-A8AC-30C4F82B1513}" dt="2023-11-10T09:32:28.615" v="2153" actId="1076"/>
          <ac:spMkLst>
            <pc:docMk/>
            <pc:sldMk cId="4074398229" sldId="297"/>
            <ac:spMk id="104" creationId="{00000000-0000-0000-0000-000000000000}"/>
          </ac:spMkLst>
        </pc:spChg>
      </pc:sldChg>
      <pc:sldChg chg="modSp del mod">
        <pc:chgData name="Gabriela Stuparić" userId="f96fa8c9ea7b116e" providerId="LiveId" clId="{09984351-F8DC-4CCF-A8AC-30C4F82B1513}" dt="2023-11-07T10:44:31.156" v="50" actId="2696"/>
        <pc:sldMkLst>
          <pc:docMk/>
          <pc:sldMk cId="3926262940" sldId="298"/>
        </pc:sldMkLst>
        <pc:spChg chg="mod">
          <ac:chgData name="Gabriela Stuparić" userId="f96fa8c9ea7b116e" providerId="LiveId" clId="{09984351-F8DC-4CCF-A8AC-30C4F82B1513}" dt="2023-11-07T10:44:25.507" v="49" actId="20577"/>
          <ac:spMkLst>
            <pc:docMk/>
            <pc:sldMk cId="3926262940" sldId="298"/>
            <ac:spMk id="3" creationId="{47811D4F-DDC0-28D6-056C-EA1CCDEDEC87}"/>
          </ac:spMkLst>
        </pc:spChg>
      </pc:sldChg>
    </pc:docChg>
  </pc:docChgLst>
  <pc:docChgLst>
    <pc:chgData name="Gabriela Stuparić" userId="f96fa8c9ea7b116e" providerId="LiveId" clId="{41FB8373-6039-4557-B779-901B3CE57514}"/>
    <pc:docChg chg="undo redo custSel addSld delSld modSld sldOrd">
      <pc:chgData name="Gabriela Stuparić" userId="f96fa8c9ea7b116e" providerId="LiveId" clId="{41FB8373-6039-4557-B779-901B3CE57514}" dt="2023-11-02T09:06:56.383" v="1969"/>
      <pc:docMkLst>
        <pc:docMk/>
      </pc:docMkLst>
      <pc:sldChg chg="modSp mod">
        <pc:chgData name="Gabriela Stuparić" userId="f96fa8c9ea7b116e" providerId="LiveId" clId="{41FB8373-6039-4557-B779-901B3CE57514}" dt="2023-11-01T21:33:14.800" v="934" actId="20577"/>
        <pc:sldMkLst>
          <pc:docMk/>
          <pc:sldMk cId="0" sldId="258"/>
        </pc:sldMkLst>
        <pc:spChg chg="mod">
          <ac:chgData name="Gabriela Stuparić" userId="f96fa8c9ea7b116e" providerId="LiveId" clId="{41FB8373-6039-4557-B779-901B3CE57514}" dt="2023-11-01T21:33:14.800" v="934" actId="20577"/>
          <ac:spMkLst>
            <pc:docMk/>
            <pc:sldMk cId="0" sldId="258"/>
            <ac:spMk id="90" creationId="{00000000-0000-0000-0000-000000000000}"/>
          </ac:spMkLst>
        </pc:spChg>
      </pc:sldChg>
      <pc:sldChg chg="modSp mod">
        <pc:chgData name="Gabriela Stuparić" userId="f96fa8c9ea7b116e" providerId="LiveId" clId="{41FB8373-6039-4557-B779-901B3CE57514}" dt="2023-11-01T19:20:27.378" v="933"/>
        <pc:sldMkLst>
          <pc:docMk/>
          <pc:sldMk cId="0" sldId="259"/>
        </pc:sldMkLst>
        <pc:spChg chg="mod">
          <ac:chgData name="Gabriela Stuparić" userId="f96fa8c9ea7b116e" providerId="LiveId" clId="{41FB8373-6039-4557-B779-901B3CE57514}" dt="2023-11-01T19:20:27.378" v="933"/>
          <ac:spMkLst>
            <pc:docMk/>
            <pc:sldMk cId="0" sldId="259"/>
            <ac:spMk id="92" creationId="{00000000-0000-0000-0000-000000000000}"/>
          </ac:spMkLst>
        </pc:spChg>
      </pc:sldChg>
      <pc:sldChg chg="addSp delSp modSp mod">
        <pc:chgData name="Gabriela Stuparić" userId="f96fa8c9ea7b116e" providerId="LiveId" clId="{41FB8373-6039-4557-B779-901B3CE57514}" dt="2023-10-30T07:27:55.906" v="196" actId="14100"/>
        <pc:sldMkLst>
          <pc:docMk/>
          <pc:sldMk cId="0" sldId="260"/>
        </pc:sldMkLst>
        <pc:spChg chg="add mod">
          <ac:chgData name="Gabriela Stuparić" userId="f96fa8c9ea7b116e" providerId="LiveId" clId="{41FB8373-6039-4557-B779-901B3CE57514}" dt="2023-10-30T07:27:28.965" v="193" actId="1076"/>
          <ac:spMkLst>
            <pc:docMk/>
            <pc:sldMk cId="0" sldId="260"/>
            <ac:spMk id="10" creationId="{58AAAA7A-D40D-A4F6-D178-4748627CD7AB}"/>
          </ac:spMkLst>
        </pc:spChg>
        <pc:spChg chg="add mod">
          <ac:chgData name="Gabriela Stuparić" userId="f96fa8c9ea7b116e" providerId="LiveId" clId="{41FB8373-6039-4557-B779-901B3CE57514}" dt="2023-10-30T07:27:39.213" v="195" actId="1076"/>
          <ac:spMkLst>
            <pc:docMk/>
            <pc:sldMk cId="0" sldId="260"/>
            <ac:spMk id="11" creationId="{30F34AAE-5415-0F4C-D481-5AADCCE2D22E}"/>
          </ac:spMkLst>
        </pc:spChg>
        <pc:spChg chg="mod">
          <ac:chgData name="Gabriela Stuparić" userId="f96fa8c9ea7b116e" providerId="LiveId" clId="{41FB8373-6039-4557-B779-901B3CE57514}" dt="2023-10-30T07:26:26.733" v="165" actId="1076"/>
          <ac:spMkLst>
            <pc:docMk/>
            <pc:sldMk cId="0" sldId="260"/>
            <ac:spMk id="93" creationId="{00000000-0000-0000-0000-000000000000}"/>
          </ac:spMkLst>
        </pc:spChg>
        <pc:picChg chg="add mod">
          <ac:chgData name="Gabriela Stuparić" userId="f96fa8c9ea7b116e" providerId="LiveId" clId="{41FB8373-6039-4557-B779-901B3CE57514}" dt="2023-10-30T07:26:18.717" v="164" actId="14100"/>
          <ac:picMkLst>
            <pc:docMk/>
            <pc:sldMk cId="0" sldId="260"/>
            <ac:picMk id="3" creationId="{8E6F3BC4-37FB-68A4-7985-9425FA4E1053}"/>
          </ac:picMkLst>
        </pc:picChg>
        <pc:picChg chg="add del mod">
          <ac:chgData name="Gabriela Stuparić" userId="f96fa8c9ea7b116e" providerId="LiveId" clId="{41FB8373-6039-4557-B779-901B3CE57514}" dt="2023-10-30T07:26:41.568" v="168" actId="21"/>
          <ac:picMkLst>
            <pc:docMk/>
            <pc:sldMk cId="0" sldId="260"/>
            <ac:picMk id="9" creationId="{717FF332-69B6-5117-6041-7F9C5E89F9AF}"/>
          </ac:picMkLst>
        </pc:picChg>
        <pc:picChg chg="mod">
          <ac:chgData name="Gabriela Stuparić" userId="f96fa8c9ea7b116e" providerId="LiveId" clId="{41FB8373-6039-4557-B779-901B3CE57514}" dt="2023-10-30T07:27:55.906" v="196" actId="14100"/>
          <ac:picMkLst>
            <pc:docMk/>
            <pc:sldMk cId="0" sldId="260"/>
            <ac:picMk id="94" creationId="{00000000-0000-0000-0000-000000000000}"/>
          </ac:picMkLst>
        </pc:picChg>
        <pc:cxnChg chg="add del mod">
          <ac:chgData name="Gabriela Stuparić" userId="f96fa8c9ea7b116e" providerId="LiveId" clId="{41FB8373-6039-4557-B779-901B3CE57514}" dt="2023-10-30T07:26:08.450" v="161" actId="21"/>
          <ac:cxnSpMkLst>
            <pc:docMk/>
            <pc:sldMk cId="0" sldId="260"/>
            <ac:cxnSpMk id="5" creationId="{E031F18E-0CBB-1192-BDF2-A9DF2A0B515E}"/>
          </ac:cxnSpMkLst>
        </pc:cxnChg>
      </pc:sldChg>
      <pc:sldChg chg="addSp delSp modSp mod">
        <pc:chgData name="Gabriela Stuparić" userId="f96fa8c9ea7b116e" providerId="LiveId" clId="{41FB8373-6039-4557-B779-901B3CE57514}" dt="2023-11-02T08:24:02.007" v="1307" actId="14100"/>
        <pc:sldMkLst>
          <pc:docMk/>
          <pc:sldMk cId="0" sldId="261"/>
        </pc:sldMkLst>
        <pc:spChg chg="del mod">
          <ac:chgData name="Gabriela Stuparić" userId="f96fa8c9ea7b116e" providerId="LiveId" clId="{41FB8373-6039-4557-B779-901B3CE57514}" dt="2023-11-02T08:18:58.928" v="1263"/>
          <ac:spMkLst>
            <pc:docMk/>
            <pc:sldMk cId="0" sldId="261"/>
            <ac:spMk id="2" creationId="{F2C12B1C-3A41-A352-7ED1-6CA5253A2DFD}"/>
          </ac:spMkLst>
        </pc:spChg>
        <pc:spChg chg="mod">
          <ac:chgData name="Gabriela Stuparić" userId="f96fa8c9ea7b116e" providerId="LiveId" clId="{41FB8373-6039-4557-B779-901B3CE57514}" dt="2023-11-02T08:23:57.019" v="1305" actId="1076"/>
          <ac:spMkLst>
            <pc:docMk/>
            <pc:sldMk cId="0" sldId="261"/>
            <ac:spMk id="95" creationId="{00000000-0000-0000-0000-000000000000}"/>
          </ac:spMkLst>
        </pc:spChg>
        <pc:picChg chg="add mod">
          <ac:chgData name="Gabriela Stuparić" userId="f96fa8c9ea7b116e" providerId="LiveId" clId="{41FB8373-6039-4557-B779-901B3CE57514}" dt="2023-11-02T08:23:41.982" v="1301" actId="1076"/>
          <ac:picMkLst>
            <pc:docMk/>
            <pc:sldMk cId="0" sldId="261"/>
            <ac:picMk id="3" creationId="{9E23E756-CCE7-8C14-4C6E-3D7E007D5A8A}"/>
          </ac:picMkLst>
        </pc:picChg>
        <pc:picChg chg="add mod">
          <ac:chgData name="Gabriela Stuparić" userId="f96fa8c9ea7b116e" providerId="LiveId" clId="{41FB8373-6039-4557-B779-901B3CE57514}" dt="2023-11-02T08:24:02.007" v="1307" actId="14100"/>
          <ac:picMkLst>
            <pc:docMk/>
            <pc:sldMk cId="0" sldId="261"/>
            <ac:picMk id="5" creationId="{3AD8B04C-5EBE-65E9-EFF7-E7A051FF0EE0}"/>
          </ac:picMkLst>
        </pc:picChg>
        <pc:picChg chg="add mod">
          <ac:chgData name="Gabriela Stuparić" userId="f96fa8c9ea7b116e" providerId="LiveId" clId="{41FB8373-6039-4557-B779-901B3CE57514}" dt="2023-11-02T08:23:45.313" v="1302" actId="1076"/>
          <ac:picMkLst>
            <pc:docMk/>
            <pc:sldMk cId="0" sldId="261"/>
            <ac:picMk id="6" creationId="{0A22C349-11FB-7752-B567-3F14AD149915}"/>
          </ac:picMkLst>
        </pc:picChg>
        <pc:picChg chg="mod">
          <ac:chgData name="Gabriela Stuparić" userId="f96fa8c9ea7b116e" providerId="LiveId" clId="{41FB8373-6039-4557-B779-901B3CE57514}" dt="2023-11-02T08:23:59.265" v="1306" actId="14100"/>
          <ac:picMkLst>
            <pc:docMk/>
            <pc:sldMk cId="0" sldId="261"/>
            <ac:picMk id="96" creationId="{00000000-0000-0000-0000-000000000000}"/>
          </ac:picMkLst>
        </pc:picChg>
      </pc:sldChg>
      <pc:sldChg chg="addSp modSp mod">
        <pc:chgData name="Gabriela Stuparić" userId="f96fa8c9ea7b116e" providerId="LiveId" clId="{41FB8373-6039-4557-B779-901B3CE57514}" dt="2023-11-02T08:28:34.012" v="1390" actId="1076"/>
        <pc:sldMkLst>
          <pc:docMk/>
          <pc:sldMk cId="0" sldId="262"/>
        </pc:sldMkLst>
        <pc:picChg chg="add mod">
          <ac:chgData name="Gabriela Stuparić" userId="f96fa8c9ea7b116e" providerId="LiveId" clId="{41FB8373-6039-4557-B779-901B3CE57514}" dt="2023-10-30T07:43:07.516" v="348" actId="1076"/>
          <ac:picMkLst>
            <pc:docMk/>
            <pc:sldMk cId="0" sldId="262"/>
            <ac:picMk id="2" creationId="{7C7DAFBF-1EDE-E086-E87F-D16DB6851DF3}"/>
          </ac:picMkLst>
        </pc:picChg>
        <pc:picChg chg="add mod">
          <ac:chgData name="Gabriela Stuparić" userId="f96fa8c9ea7b116e" providerId="LiveId" clId="{41FB8373-6039-4557-B779-901B3CE57514}" dt="2023-11-02T08:28:34.012" v="1390" actId="1076"/>
          <ac:picMkLst>
            <pc:docMk/>
            <pc:sldMk cId="0" sldId="262"/>
            <ac:picMk id="4" creationId="{7C82DDE2-78C5-F454-815B-E49145FFDB49}"/>
          </ac:picMkLst>
        </pc:picChg>
        <pc:picChg chg="add mod">
          <ac:chgData name="Gabriela Stuparić" userId="f96fa8c9ea7b116e" providerId="LiveId" clId="{41FB8373-6039-4557-B779-901B3CE57514}" dt="2023-10-30T07:44:33.720" v="360" actId="1076"/>
          <ac:picMkLst>
            <pc:docMk/>
            <pc:sldMk cId="0" sldId="262"/>
            <ac:picMk id="5" creationId="{CC567803-BDD7-A68D-6A2F-5590FF3ECB84}"/>
          </ac:picMkLst>
        </pc:picChg>
        <pc:picChg chg="mod">
          <ac:chgData name="Gabriela Stuparić" userId="f96fa8c9ea7b116e" providerId="LiveId" clId="{41FB8373-6039-4557-B779-901B3CE57514}" dt="2023-11-02T08:28:22.894" v="1388" actId="1076"/>
          <ac:picMkLst>
            <pc:docMk/>
            <pc:sldMk cId="0" sldId="262"/>
            <ac:picMk id="98" creationId="{00000000-0000-0000-0000-000000000000}"/>
          </ac:picMkLst>
        </pc:picChg>
      </pc:sldChg>
      <pc:sldChg chg="addSp delSp modSp mod">
        <pc:chgData name="Gabriela Stuparić" userId="f96fa8c9ea7b116e" providerId="LiveId" clId="{41FB8373-6039-4557-B779-901B3CE57514}" dt="2023-11-02T09:05:41.742" v="1938" actId="21"/>
        <pc:sldMkLst>
          <pc:docMk/>
          <pc:sldMk cId="0" sldId="263"/>
        </pc:sldMkLst>
        <pc:spChg chg="add del mod">
          <ac:chgData name="Gabriela Stuparić" userId="f96fa8c9ea7b116e" providerId="LiveId" clId="{41FB8373-6039-4557-B779-901B3CE57514}" dt="2023-11-02T09:05:41.742" v="1938" actId="21"/>
          <ac:spMkLst>
            <pc:docMk/>
            <pc:sldMk cId="0" sldId="263"/>
            <ac:spMk id="2" creationId="{FA60E3D1-FE7B-77B9-833F-A9F0B174693B}"/>
          </ac:spMkLst>
        </pc:spChg>
        <pc:spChg chg="mod">
          <ac:chgData name="Gabriela Stuparić" userId="f96fa8c9ea7b116e" providerId="LiveId" clId="{41FB8373-6039-4557-B779-901B3CE57514}" dt="2023-11-02T09:03:21.837" v="1931" actId="1076"/>
          <ac:spMkLst>
            <pc:docMk/>
            <pc:sldMk cId="0" sldId="263"/>
            <ac:spMk id="99" creationId="{00000000-0000-0000-0000-000000000000}"/>
          </ac:spMkLst>
        </pc:spChg>
        <pc:picChg chg="add mod">
          <ac:chgData name="Gabriela Stuparić" userId="f96fa8c9ea7b116e" providerId="LiveId" clId="{41FB8373-6039-4557-B779-901B3CE57514}" dt="2023-10-30T07:45:59.632" v="375" actId="1076"/>
          <ac:picMkLst>
            <pc:docMk/>
            <pc:sldMk cId="0" sldId="263"/>
            <ac:picMk id="3" creationId="{9A35B34A-3610-B3E4-197E-F57322ED6A05}"/>
          </ac:picMkLst>
        </pc:picChg>
        <pc:picChg chg="add del mod">
          <ac:chgData name="Gabriela Stuparić" userId="f96fa8c9ea7b116e" providerId="LiveId" clId="{41FB8373-6039-4557-B779-901B3CE57514}" dt="2023-10-30T07:47:37.293" v="393" actId="21"/>
          <ac:picMkLst>
            <pc:docMk/>
            <pc:sldMk cId="0" sldId="263"/>
            <ac:picMk id="4" creationId="{DD4A9B61-2E39-DE62-8115-9CB30100FCBF}"/>
          </ac:picMkLst>
        </pc:picChg>
        <pc:picChg chg="add mod">
          <ac:chgData name="Gabriela Stuparić" userId="f96fa8c9ea7b116e" providerId="LiveId" clId="{41FB8373-6039-4557-B779-901B3CE57514}" dt="2023-10-30T07:46:43.757" v="379" actId="1076"/>
          <ac:picMkLst>
            <pc:docMk/>
            <pc:sldMk cId="0" sldId="263"/>
            <ac:picMk id="5" creationId="{D6981CDC-8289-3123-FE7F-6CE2B5CA3578}"/>
          </ac:picMkLst>
        </pc:picChg>
        <pc:picChg chg="mod">
          <ac:chgData name="Gabriela Stuparić" userId="f96fa8c9ea7b116e" providerId="LiveId" clId="{41FB8373-6039-4557-B779-901B3CE57514}" dt="2023-11-02T09:05:08.193" v="1934" actId="1076"/>
          <ac:picMkLst>
            <pc:docMk/>
            <pc:sldMk cId="0" sldId="263"/>
            <ac:picMk id="100" creationId="{00000000-0000-0000-0000-000000000000}"/>
          </ac:picMkLst>
        </pc:picChg>
      </pc:sldChg>
      <pc:sldChg chg="addSp delSp modSp mod">
        <pc:chgData name="Gabriela Stuparić" userId="f96fa8c9ea7b116e" providerId="LiveId" clId="{41FB8373-6039-4557-B779-901B3CE57514}" dt="2023-11-02T09:03:55.244" v="1932" actId="1076"/>
        <pc:sldMkLst>
          <pc:docMk/>
          <pc:sldMk cId="0" sldId="264"/>
        </pc:sldMkLst>
        <pc:spChg chg="mod">
          <ac:chgData name="Gabriela Stuparić" userId="f96fa8c9ea7b116e" providerId="LiveId" clId="{41FB8373-6039-4557-B779-901B3CE57514}" dt="2023-11-02T09:03:55.244" v="1932" actId="1076"/>
          <ac:spMkLst>
            <pc:docMk/>
            <pc:sldMk cId="0" sldId="264"/>
            <ac:spMk id="101" creationId="{00000000-0000-0000-0000-000000000000}"/>
          </ac:spMkLst>
        </pc:spChg>
        <pc:picChg chg="add mod">
          <ac:chgData name="Gabriela Stuparić" userId="f96fa8c9ea7b116e" providerId="LiveId" clId="{41FB8373-6039-4557-B779-901B3CE57514}" dt="2023-10-30T07:49:11.469" v="395" actId="1076"/>
          <ac:picMkLst>
            <pc:docMk/>
            <pc:sldMk cId="0" sldId="264"/>
            <ac:picMk id="2" creationId="{748B63D7-2D9E-D679-E5E6-9A965FF11C3A}"/>
          </ac:picMkLst>
        </pc:picChg>
        <pc:picChg chg="add del mod">
          <ac:chgData name="Gabriela Stuparić" userId="f96fa8c9ea7b116e" providerId="LiveId" clId="{41FB8373-6039-4557-B779-901B3CE57514}" dt="2023-11-01T19:00:38.364" v="404" actId="21"/>
          <ac:picMkLst>
            <pc:docMk/>
            <pc:sldMk cId="0" sldId="264"/>
            <ac:picMk id="4" creationId="{3B8526B1-499B-A0F9-5BCA-5D3C79104647}"/>
          </ac:picMkLst>
        </pc:picChg>
        <pc:picChg chg="add mod">
          <ac:chgData name="Gabriela Stuparić" userId="f96fa8c9ea7b116e" providerId="LiveId" clId="{41FB8373-6039-4557-B779-901B3CE57514}" dt="2023-11-01T19:01:39.090" v="416" actId="1076"/>
          <ac:picMkLst>
            <pc:docMk/>
            <pc:sldMk cId="0" sldId="264"/>
            <ac:picMk id="6" creationId="{FC8B33FD-BFF4-805F-615F-8BBD53B9E97D}"/>
          </ac:picMkLst>
        </pc:picChg>
        <pc:picChg chg="add mod">
          <ac:chgData name="Gabriela Stuparić" userId="f96fa8c9ea7b116e" providerId="LiveId" clId="{41FB8373-6039-4557-B779-901B3CE57514}" dt="2023-11-01T19:01:54.779" v="419" actId="1076"/>
          <ac:picMkLst>
            <pc:docMk/>
            <pc:sldMk cId="0" sldId="264"/>
            <ac:picMk id="7" creationId="{9382590A-7B4C-5195-CFCD-21C55E8A6A24}"/>
          </ac:picMkLst>
        </pc:picChg>
        <pc:picChg chg="mod">
          <ac:chgData name="Gabriela Stuparić" userId="f96fa8c9ea7b116e" providerId="LiveId" clId="{41FB8373-6039-4557-B779-901B3CE57514}" dt="2023-11-01T19:01:42.109" v="417" actId="1076"/>
          <ac:picMkLst>
            <pc:docMk/>
            <pc:sldMk cId="0" sldId="264"/>
            <ac:picMk id="102" creationId="{00000000-0000-0000-0000-000000000000}"/>
          </ac:picMkLst>
        </pc:picChg>
      </pc:sldChg>
      <pc:sldChg chg="del">
        <pc:chgData name="Gabriela Stuparić" userId="f96fa8c9ea7b116e" providerId="LiveId" clId="{41FB8373-6039-4557-B779-901B3CE57514}" dt="2023-11-01T19:03:03.983" v="420" actId="2696"/>
        <pc:sldMkLst>
          <pc:docMk/>
          <pc:sldMk cId="0" sldId="266"/>
        </pc:sldMkLst>
      </pc:sldChg>
      <pc:sldChg chg="add del">
        <pc:chgData name="Gabriela Stuparić" userId="f96fa8c9ea7b116e" providerId="LiveId" clId="{41FB8373-6039-4557-B779-901B3CE57514}" dt="2023-11-01T19:03:32.450" v="423" actId="2696"/>
        <pc:sldMkLst>
          <pc:docMk/>
          <pc:sldMk cId="0" sldId="267"/>
        </pc:sldMkLst>
      </pc:sldChg>
      <pc:sldChg chg="del">
        <pc:chgData name="Gabriela Stuparić" userId="f96fa8c9ea7b116e" providerId="LiveId" clId="{41FB8373-6039-4557-B779-901B3CE57514}" dt="2023-11-01T19:03:51.382" v="424" actId="2696"/>
        <pc:sldMkLst>
          <pc:docMk/>
          <pc:sldMk cId="0" sldId="268"/>
        </pc:sldMkLst>
      </pc:sldChg>
      <pc:sldChg chg="del">
        <pc:chgData name="Gabriela Stuparić" userId="f96fa8c9ea7b116e" providerId="LiveId" clId="{41FB8373-6039-4557-B779-901B3CE57514}" dt="2023-11-01T19:04:07.362" v="425" actId="2696"/>
        <pc:sldMkLst>
          <pc:docMk/>
          <pc:sldMk cId="0" sldId="269"/>
        </pc:sldMkLst>
      </pc:sldChg>
      <pc:sldChg chg="del">
        <pc:chgData name="Gabriela Stuparić" userId="f96fa8c9ea7b116e" providerId="LiveId" clId="{41FB8373-6039-4557-B779-901B3CE57514}" dt="2023-11-01T19:04:24.685" v="426" actId="2696"/>
        <pc:sldMkLst>
          <pc:docMk/>
          <pc:sldMk cId="0" sldId="270"/>
        </pc:sldMkLst>
      </pc:sldChg>
      <pc:sldChg chg="addSp delSp modSp mod ord">
        <pc:chgData name="Gabriela Stuparić" userId="f96fa8c9ea7b116e" providerId="LiveId" clId="{41FB8373-6039-4557-B779-901B3CE57514}" dt="2023-11-02T09:06:56.383" v="1969"/>
        <pc:sldMkLst>
          <pc:docMk/>
          <pc:sldMk cId="0" sldId="271"/>
        </pc:sldMkLst>
        <pc:spChg chg="add mod">
          <ac:chgData name="Gabriela Stuparić" userId="f96fa8c9ea7b116e" providerId="LiveId" clId="{41FB8373-6039-4557-B779-901B3CE57514}" dt="2023-11-02T09:06:39.964" v="1957" actId="20577"/>
          <ac:spMkLst>
            <pc:docMk/>
            <pc:sldMk cId="0" sldId="271"/>
            <ac:spMk id="5" creationId="{B70EDBDC-4DDB-2FC5-0D36-DC5A6E4E5CF3}"/>
          </ac:spMkLst>
        </pc:spChg>
        <pc:spChg chg="mod">
          <ac:chgData name="Gabriela Stuparić" userId="f96fa8c9ea7b116e" providerId="LiveId" clId="{41FB8373-6039-4557-B779-901B3CE57514}" dt="2023-11-01T19:05:43.518" v="439" actId="1076"/>
          <ac:spMkLst>
            <pc:docMk/>
            <pc:sldMk cId="0" sldId="271"/>
            <ac:spMk id="116" creationId="{00000000-0000-0000-0000-000000000000}"/>
          </ac:spMkLst>
        </pc:spChg>
        <pc:spChg chg="mod">
          <ac:chgData name="Gabriela Stuparić" userId="f96fa8c9ea7b116e" providerId="LiveId" clId="{41FB8373-6039-4557-B779-901B3CE57514}" dt="2023-11-02T09:06:51.184" v="1967" actId="20577"/>
          <ac:spMkLst>
            <pc:docMk/>
            <pc:sldMk cId="0" sldId="271"/>
            <ac:spMk id="117" creationId="{00000000-0000-0000-0000-000000000000}"/>
          </ac:spMkLst>
        </pc:spChg>
        <pc:picChg chg="add del">
          <ac:chgData name="Gabriela Stuparić" userId="f96fa8c9ea7b116e" providerId="LiveId" clId="{41FB8373-6039-4557-B779-901B3CE57514}" dt="2023-11-01T19:05:58.770" v="441" actId="21"/>
          <ac:picMkLst>
            <pc:docMk/>
            <pc:sldMk cId="0" sldId="271"/>
            <ac:picMk id="2" creationId="{11C9FEDB-A1F5-43CB-72DB-B93A0ECC059F}"/>
          </ac:picMkLst>
        </pc:picChg>
        <pc:picChg chg="add del mod">
          <ac:chgData name="Gabriela Stuparić" userId="f96fa8c9ea7b116e" providerId="LiveId" clId="{41FB8373-6039-4557-B779-901B3CE57514}" dt="2023-11-02T09:06:18.394" v="1941" actId="21"/>
          <ac:picMkLst>
            <pc:docMk/>
            <pc:sldMk cId="0" sldId="271"/>
            <ac:picMk id="2" creationId="{1C386525-0C1B-F596-34A3-928621103049}"/>
          </ac:picMkLst>
        </pc:picChg>
        <pc:picChg chg="add mod">
          <ac:chgData name="Gabriela Stuparić" userId="f96fa8c9ea7b116e" providerId="LiveId" clId="{41FB8373-6039-4557-B779-901B3CE57514}" dt="2023-11-02T09:06:30.113" v="1943" actId="1076"/>
          <ac:picMkLst>
            <pc:docMk/>
            <pc:sldMk cId="0" sldId="271"/>
            <ac:picMk id="3" creationId="{5E5AF67A-2F46-202D-1BD5-6BF6B73DA2A7}"/>
          </ac:picMkLst>
        </pc:picChg>
        <pc:picChg chg="add del">
          <ac:chgData name="Gabriela Stuparić" userId="f96fa8c9ea7b116e" providerId="LiveId" clId="{41FB8373-6039-4557-B779-901B3CE57514}" dt="2023-11-01T19:06:11.633" v="443"/>
          <ac:picMkLst>
            <pc:docMk/>
            <pc:sldMk cId="0" sldId="271"/>
            <ac:picMk id="3" creationId="{EDE1A9CF-5B47-152E-7249-50B43E644316}"/>
          </ac:picMkLst>
        </pc:picChg>
        <pc:picChg chg="add mod">
          <ac:chgData name="Gabriela Stuparić" userId="f96fa8c9ea7b116e" providerId="LiveId" clId="{41FB8373-6039-4557-B779-901B3CE57514}" dt="2023-11-01T19:06:28.565" v="445" actId="1076"/>
          <ac:picMkLst>
            <pc:docMk/>
            <pc:sldMk cId="0" sldId="271"/>
            <ac:picMk id="4" creationId="{AB843796-11A1-FB9A-0EA1-BF3BDB985A28}"/>
          </ac:picMkLst>
        </pc:picChg>
        <pc:picChg chg="del">
          <ac:chgData name="Gabriela Stuparić" userId="f96fa8c9ea7b116e" providerId="LiveId" clId="{41FB8373-6039-4557-B779-901B3CE57514}" dt="2023-11-01T19:06:36.303" v="447" actId="21"/>
          <ac:picMkLst>
            <pc:docMk/>
            <pc:sldMk cId="0" sldId="271"/>
            <ac:picMk id="118" creationId="{00000000-0000-0000-0000-000000000000}"/>
          </ac:picMkLst>
        </pc:picChg>
      </pc:sldChg>
      <pc:sldChg chg="modSp mod">
        <pc:chgData name="Gabriela Stuparić" userId="f96fa8c9ea7b116e" providerId="LiveId" clId="{41FB8373-6039-4557-B779-901B3CE57514}" dt="2023-11-01T19:19:37.104" v="930" actId="20577"/>
        <pc:sldMkLst>
          <pc:docMk/>
          <pc:sldMk cId="0" sldId="273"/>
        </pc:sldMkLst>
        <pc:spChg chg="mod">
          <ac:chgData name="Gabriela Stuparić" userId="f96fa8c9ea7b116e" providerId="LiveId" clId="{41FB8373-6039-4557-B779-901B3CE57514}" dt="2023-11-01T19:19:37.104" v="930" actId="20577"/>
          <ac:spMkLst>
            <pc:docMk/>
            <pc:sldMk cId="0" sldId="273"/>
            <ac:spMk id="123" creationId="{00000000-0000-0000-0000-000000000000}"/>
          </ac:spMkLst>
        </pc:spChg>
      </pc:sldChg>
      <pc:sldChg chg="del">
        <pc:chgData name="Gabriela Stuparić" userId="f96fa8c9ea7b116e" providerId="LiveId" clId="{41FB8373-6039-4557-B779-901B3CE57514}" dt="2023-10-30T07:17:29.855" v="0" actId="2696"/>
        <pc:sldMkLst>
          <pc:docMk/>
          <pc:sldMk cId="0" sldId="276"/>
        </pc:sldMkLst>
      </pc:sldChg>
      <pc:sldChg chg="modSp mod">
        <pc:chgData name="Gabriela Stuparić" userId="f96fa8c9ea7b116e" providerId="LiveId" clId="{41FB8373-6039-4557-B779-901B3CE57514}" dt="2023-11-01T21:33:59.998" v="937" actId="20577"/>
        <pc:sldMkLst>
          <pc:docMk/>
          <pc:sldMk cId="1458551194" sldId="280"/>
        </pc:sldMkLst>
        <pc:spChg chg="mod">
          <ac:chgData name="Gabriela Stuparić" userId="f96fa8c9ea7b116e" providerId="LiveId" clId="{41FB8373-6039-4557-B779-901B3CE57514}" dt="2023-11-01T21:33:59.998" v="937" actId="20577"/>
          <ac:spMkLst>
            <pc:docMk/>
            <pc:sldMk cId="1458551194" sldId="280"/>
            <ac:spMk id="92" creationId="{00000000-0000-0000-0000-000000000000}"/>
          </ac:spMkLst>
        </pc:spChg>
      </pc:sldChg>
      <pc:sldChg chg="modSp mod">
        <pc:chgData name="Gabriela Stuparić" userId="f96fa8c9ea7b116e" providerId="LiveId" clId="{41FB8373-6039-4557-B779-901B3CE57514}" dt="2023-11-02T08:18:17.494" v="1260" actId="20577"/>
        <pc:sldMkLst>
          <pc:docMk/>
          <pc:sldMk cId="148312513" sldId="283"/>
        </pc:sldMkLst>
        <pc:spChg chg="mod">
          <ac:chgData name="Gabriela Stuparić" userId="f96fa8c9ea7b116e" providerId="LiveId" clId="{41FB8373-6039-4557-B779-901B3CE57514}" dt="2023-11-02T08:18:17.494" v="1260" actId="20577"/>
          <ac:spMkLst>
            <pc:docMk/>
            <pc:sldMk cId="148312513" sldId="283"/>
            <ac:spMk id="104" creationId="{00000000-0000-0000-0000-000000000000}"/>
          </ac:spMkLst>
        </pc:spChg>
      </pc:sldChg>
      <pc:sldChg chg="modSp mod">
        <pc:chgData name="Gabriela Stuparić" userId="f96fa8c9ea7b116e" providerId="LiveId" clId="{41FB8373-6039-4557-B779-901B3CE57514}" dt="2023-11-02T09:02:48.447" v="1929" actId="20577"/>
        <pc:sldMkLst>
          <pc:docMk/>
          <pc:sldMk cId="1335156669" sldId="284"/>
        </pc:sldMkLst>
        <pc:spChg chg="mod">
          <ac:chgData name="Gabriela Stuparić" userId="f96fa8c9ea7b116e" providerId="LiveId" clId="{41FB8373-6039-4557-B779-901B3CE57514}" dt="2023-11-02T08:40:59.205" v="1602" actId="1076"/>
          <ac:spMkLst>
            <pc:docMk/>
            <pc:sldMk cId="1335156669" sldId="284"/>
            <ac:spMk id="103" creationId="{00000000-0000-0000-0000-000000000000}"/>
          </ac:spMkLst>
        </pc:spChg>
        <pc:spChg chg="mod">
          <ac:chgData name="Gabriela Stuparić" userId="f96fa8c9ea7b116e" providerId="LiveId" clId="{41FB8373-6039-4557-B779-901B3CE57514}" dt="2023-11-02T09:02:48.447" v="1929" actId="20577"/>
          <ac:spMkLst>
            <pc:docMk/>
            <pc:sldMk cId="1335156669" sldId="284"/>
            <ac:spMk id="104" creationId="{00000000-0000-0000-0000-000000000000}"/>
          </ac:spMkLst>
        </pc:spChg>
      </pc:sldChg>
      <pc:sldChg chg="modSp add del mod">
        <pc:chgData name="Gabriela Stuparić" userId="f96fa8c9ea7b116e" providerId="LiveId" clId="{41FB8373-6039-4557-B779-901B3CE57514}" dt="2023-11-01T19:18:54.577" v="929" actId="2696"/>
        <pc:sldMkLst>
          <pc:docMk/>
          <pc:sldMk cId="1450783104" sldId="287"/>
        </pc:sldMkLst>
        <pc:spChg chg="mod">
          <ac:chgData name="Gabriela Stuparić" userId="f96fa8c9ea7b116e" providerId="LiveId" clId="{41FB8373-6039-4557-B779-901B3CE57514}" dt="2023-10-30T07:18:04.065" v="22" actId="27636"/>
          <ac:spMkLst>
            <pc:docMk/>
            <pc:sldMk cId="1450783104" sldId="287"/>
            <ac:spMk id="124" creationId="{00000000-0000-0000-0000-000000000000}"/>
          </ac:spMkLst>
        </pc:spChg>
        <pc:spChg chg="mod">
          <ac:chgData name="Gabriela Stuparić" userId="f96fa8c9ea7b116e" providerId="LiveId" clId="{41FB8373-6039-4557-B779-901B3CE57514}" dt="2023-10-30T07:18:01.601" v="20" actId="27636"/>
          <ac:spMkLst>
            <pc:docMk/>
            <pc:sldMk cId="1450783104" sldId="287"/>
            <ac:spMk id="125" creationId="{00000000-0000-0000-0000-000000000000}"/>
          </ac:spMkLst>
        </pc:spChg>
      </pc:sldChg>
      <pc:sldChg chg="modSp add del mod">
        <pc:chgData name="Gabriela Stuparić" userId="f96fa8c9ea7b116e" providerId="LiveId" clId="{41FB8373-6039-4557-B779-901B3CE57514}" dt="2023-11-01T19:18:51.892" v="928" actId="2696"/>
        <pc:sldMkLst>
          <pc:docMk/>
          <pc:sldMk cId="1026023158" sldId="288"/>
        </pc:sldMkLst>
        <pc:spChg chg="mod">
          <ac:chgData name="Gabriela Stuparić" userId="f96fa8c9ea7b116e" providerId="LiveId" clId="{41FB8373-6039-4557-B779-901B3CE57514}" dt="2023-10-30T07:17:51.991" v="16" actId="20577"/>
          <ac:spMkLst>
            <pc:docMk/>
            <pc:sldMk cId="1026023158" sldId="288"/>
            <ac:spMk id="124" creationId="{00000000-0000-0000-0000-000000000000}"/>
          </ac:spMkLst>
        </pc:spChg>
        <pc:spChg chg="mod">
          <ac:chgData name="Gabriela Stuparić" userId="f96fa8c9ea7b116e" providerId="LiveId" clId="{41FB8373-6039-4557-B779-901B3CE57514}" dt="2023-10-30T07:17:56.386" v="18" actId="27636"/>
          <ac:spMkLst>
            <pc:docMk/>
            <pc:sldMk cId="1026023158" sldId="288"/>
            <ac:spMk id="125" creationId="{00000000-0000-0000-0000-000000000000}"/>
          </ac:spMkLst>
        </pc:spChg>
      </pc:sldChg>
      <pc:sldChg chg="new add del">
        <pc:chgData name="Gabriela Stuparić" userId="f96fa8c9ea7b116e" providerId="LiveId" clId="{41FB8373-6039-4557-B779-901B3CE57514}" dt="2023-10-30T07:21:59.138" v="126" actId="680"/>
        <pc:sldMkLst>
          <pc:docMk/>
          <pc:sldMk cId="204380792" sldId="289"/>
        </pc:sldMkLst>
      </pc:sldChg>
      <pc:sldChg chg="new del">
        <pc:chgData name="Gabriela Stuparić" userId="f96fa8c9ea7b116e" providerId="LiveId" clId="{41FB8373-6039-4557-B779-901B3CE57514}" dt="2023-10-30T07:33:02.506" v="301" actId="680"/>
        <pc:sldMkLst>
          <pc:docMk/>
          <pc:sldMk cId="3019502740" sldId="289"/>
        </pc:sldMkLst>
      </pc:sldChg>
      <pc:sldChg chg="add del">
        <pc:chgData name="Gabriela Stuparić" userId="f96fa8c9ea7b116e" providerId="LiveId" clId="{41FB8373-6039-4557-B779-901B3CE57514}" dt="2023-10-30T07:22:09.687" v="130"/>
        <pc:sldMkLst>
          <pc:docMk/>
          <pc:sldMk cId="3258431371" sldId="289"/>
        </pc:sldMkLst>
      </pc:sldChg>
      <pc:sldChg chg="addSp delSp modSp del mod ord">
        <pc:chgData name="Gabriela Stuparić" userId="f96fa8c9ea7b116e" providerId="LiveId" clId="{41FB8373-6039-4557-B779-901B3CE57514}" dt="2023-11-02T08:28:03.498" v="1387" actId="2696"/>
        <pc:sldMkLst>
          <pc:docMk/>
          <pc:sldMk cId="3352875060" sldId="289"/>
        </pc:sldMkLst>
        <pc:spChg chg="add del mod">
          <ac:chgData name="Gabriela Stuparić" userId="f96fa8c9ea7b116e" providerId="LiveId" clId="{41FB8373-6039-4557-B779-901B3CE57514}" dt="2023-11-02T08:27:21.067" v="1382"/>
          <ac:spMkLst>
            <pc:docMk/>
            <pc:sldMk cId="3352875060" sldId="289"/>
            <ac:spMk id="4" creationId="{E18FDE2D-7F79-A5B2-8C00-14E804A14548}"/>
          </ac:spMkLst>
        </pc:spChg>
        <pc:spChg chg="add del mod">
          <ac:chgData name="Gabriela Stuparić" userId="f96fa8c9ea7b116e" providerId="LiveId" clId="{41FB8373-6039-4557-B779-901B3CE57514}" dt="2023-11-02T08:27:18.335" v="1371"/>
          <ac:spMkLst>
            <pc:docMk/>
            <pc:sldMk cId="3352875060" sldId="289"/>
            <ac:spMk id="7" creationId="{6D6EF80E-6A7D-74FA-A4FE-8EDA6C4DD549}"/>
          </ac:spMkLst>
        </pc:spChg>
        <pc:spChg chg="mod">
          <ac:chgData name="Gabriela Stuparić" userId="f96fa8c9ea7b116e" providerId="LiveId" clId="{41FB8373-6039-4557-B779-901B3CE57514}" dt="2023-11-02T08:24:22.124" v="1310" actId="27636"/>
          <ac:spMkLst>
            <pc:docMk/>
            <pc:sldMk cId="3352875060" sldId="289"/>
            <ac:spMk id="103" creationId="{00000000-0000-0000-0000-000000000000}"/>
          </ac:spMkLst>
        </pc:spChg>
        <pc:spChg chg="mod">
          <ac:chgData name="Gabriela Stuparić" userId="f96fa8c9ea7b116e" providerId="LiveId" clId="{41FB8373-6039-4557-B779-901B3CE57514}" dt="2023-11-02T08:27:17.879" v="1369" actId="20577"/>
          <ac:spMkLst>
            <pc:docMk/>
            <pc:sldMk cId="3352875060" sldId="289"/>
            <ac:spMk id="104" creationId="{00000000-0000-0000-0000-000000000000}"/>
          </ac:spMkLst>
        </pc:spChg>
        <pc:picChg chg="add del mod">
          <ac:chgData name="Gabriela Stuparić" userId="f96fa8c9ea7b116e" providerId="LiveId" clId="{41FB8373-6039-4557-B779-901B3CE57514}" dt="2023-11-02T08:27:42.276" v="1386" actId="1076"/>
          <ac:picMkLst>
            <pc:docMk/>
            <pc:sldMk cId="3352875060" sldId="289"/>
            <ac:picMk id="3" creationId="{961AB66D-0207-94A9-F886-B7A47EA03767}"/>
          </ac:picMkLst>
        </pc:picChg>
        <pc:cxnChg chg="add del mod">
          <ac:chgData name="Gabriela Stuparić" userId="f96fa8c9ea7b116e" providerId="LiveId" clId="{41FB8373-6039-4557-B779-901B3CE57514}" dt="2023-11-02T08:27:18.974" v="1374"/>
          <ac:cxnSpMkLst>
            <pc:docMk/>
            <pc:sldMk cId="3352875060" sldId="289"/>
            <ac:cxnSpMk id="5" creationId="{F4F0B148-D306-ED3C-A046-519ACFC18F38}"/>
          </ac:cxnSpMkLst>
        </pc:cxnChg>
      </pc:sldChg>
      <pc:sldChg chg="addSp modSp add mod">
        <pc:chgData name="Gabriela Stuparić" userId="f96fa8c9ea7b116e" providerId="LiveId" clId="{41FB8373-6039-4557-B779-901B3CE57514}" dt="2023-11-02T08:20:47.003" v="1278" actId="14100"/>
        <pc:sldMkLst>
          <pc:docMk/>
          <pc:sldMk cId="1268909872" sldId="290"/>
        </pc:sldMkLst>
        <pc:spChg chg="add mod">
          <ac:chgData name="Gabriela Stuparić" userId="f96fa8c9ea7b116e" providerId="LiveId" clId="{41FB8373-6039-4557-B779-901B3CE57514}" dt="2023-11-02T08:20:36.251" v="1275" actId="1076"/>
          <ac:spMkLst>
            <pc:docMk/>
            <pc:sldMk cId="1268909872" sldId="290"/>
            <ac:spMk id="4" creationId="{53079923-4609-8692-919C-A63A99018192}"/>
          </ac:spMkLst>
        </pc:spChg>
        <pc:spChg chg="add mod">
          <ac:chgData name="Gabriela Stuparić" userId="f96fa8c9ea7b116e" providerId="LiveId" clId="{41FB8373-6039-4557-B779-901B3CE57514}" dt="2023-11-02T08:20:47.003" v="1278" actId="14100"/>
          <ac:spMkLst>
            <pc:docMk/>
            <pc:sldMk cId="1268909872" sldId="290"/>
            <ac:spMk id="7" creationId="{4EAE254F-D48E-0A4D-DAED-A37DF6DC767F}"/>
          </ac:spMkLst>
        </pc:spChg>
        <pc:spChg chg="mod">
          <ac:chgData name="Gabriela Stuparić" userId="f96fa8c9ea7b116e" providerId="LiveId" clId="{41FB8373-6039-4557-B779-901B3CE57514}" dt="2023-11-02T08:20:21.445" v="1272" actId="1076"/>
          <ac:spMkLst>
            <pc:docMk/>
            <pc:sldMk cId="1268909872" sldId="290"/>
            <ac:spMk id="103" creationId="{00000000-0000-0000-0000-000000000000}"/>
          </ac:spMkLst>
        </pc:spChg>
        <pc:spChg chg="mod">
          <ac:chgData name="Gabriela Stuparić" userId="f96fa8c9ea7b116e" providerId="LiveId" clId="{41FB8373-6039-4557-B779-901B3CE57514}" dt="2023-11-02T08:16:12.425" v="1241" actId="20577"/>
          <ac:spMkLst>
            <pc:docMk/>
            <pc:sldMk cId="1268909872" sldId="290"/>
            <ac:spMk id="104" creationId="{00000000-0000-0000-0000-000000000000}"/>
          </ac:spMkLst>
        </pc:spChg>
        <pc:picChg chg="add mod">
          <ac:chgData name="Gabriela Stuparić" userId="f96fa8c9ea7b116e" providerId="LiveId" clId="{41FB8373-6039-4557-B779-901B3CE57514}" dt="2023-11-02T08:20:29.411" v="1274" actId="1076"/>
          <ac:picMkLst>
            <pc:docMk/>
            <pc:sldMk cId="1268909872" sldId="290"/>
            <ac:picMk id="3" creationId="{B78E4171-AE29-B40E-E346-9AA5EE099DAC}"/>
          </ac:picMkLst>
        </pc:picChg>
        <pc:cxnChg chg="add mod">
          <ac:chgData name="Gabriela Stuparić" userId="f96fa8c9ea7b116e" providerId="LiveId" clId="{41FB8373-6039-4557-B779-901B3CE57514}" dt="2023-11-02T08:20:38.399" v="1276" actId="1076"/>
          <ac:cxnSpMkLst>
            <pc:docMk/>
            <pc:sldMk cId="1268909872" sldId="290"/>
            <ac:cxnSpMk id="6" creationId="{00D099A4-3301-E539-42A9-BE15C49A7125}"/>
          </ac:cxnSpMkLst>
        </pc:cxnChg>
      </pc:sldChg>
      <pc:sldChg chg="addSp delSp modSp add mod">
        <pc:chgData name="Gabriela Stuparić" userId="f96fa8c9ea7b116e" providerId="LiveId" clId="{41FB8373-6039-4557-B779-901B3CE57514}" dt="2023-11-02T08:41:05.289" v="1606" actId="255"/>
        <pc:sldMkLst>
          <pc:docMk/>
          <pc:sldMk cId="2059126290" sldId="291"/>
        </pc:sldMkLst>
        <pc:spChg chg="add mod">
          <ac:chgData name="Gabriela Stuparić" userId="f96fa8c9ea7b116e" providerId="LiveId" clId="{41FB8373-6039-4557-B779-901B3CE57514}" dt="2023-11-02T08:36:48.312" v="1592" actId="1076"/>
          <ac:spMkLst>
            <pc:docMk/>
            <pc:sldMk cId="2059126290" sldId="291"/>
            <ac:spMk id="7" creationId="{22A53AD5-F468-55D8-E095-D95965865FDA}"/>
          </ac:spMkLst>
        </pc:spChg>
        <pc:spChg chg="add mod">
          <ac:chgData name="Gabriela Stuparić" userId="f96fa8c9ea7b116e" providerId="LiveId" clId="{41FB8373-6039-4557-B779-901B3CE57514}" dt="2023-11-02T08:41:05.289" v="1606" actId="255"/>
          <ac:spMkLst>
            <pc:docMk/>
            <pc:sldMk cId="2059126290" sldId="291"/>
            <ac:spMk id="10" creationId="{22F6EB4A-1C2B-0B90-60A5-824281276150}"/>
          </ac:spMkLst>
        </pc:spChg>
        <pc:spChg chg="mod">
          <ac:chgData name="Gabriela Stuparić" userId="f96fa8c9ea7b116e" providerId="LiveId" clId="{41FB8373-6039-4557-B779-901B3CE57514}" dt="2023-11-02T08:31:39.095" v="1410" actId="14100"/>
          <ac:spMkLst>
            <pc:docMk/>
            <pc:sldMk cId="2059126290" sldId="291"/>
            <ac:spMk id="95" creationId="{00000000-0000-0000-0000-000000000000}"/>
          </ac:spMkLst>
        </pc:spChg>
        <pc:picChg chg="del">
          <ac:chgData name="Gabriela Stuparić" userId="f96fa8c9ea7b116e" providerId="LiveId" clId="{41FB8373-6039-4557-B779-901B3CE57514}" dt="2023-11-02T08:29:57.927" v="1395" actId="21"/>
          <ac:picMkLst>
            <pc:docMk/>
            <pc:sldMk cId="2059126290" sldId="291"/>
            <ac:picMk id="3" creationId="{9E23E756-CCE7-8C14-4C6E-3D7E007D5A8A}"/>
          </ac:picMkLst>
        </pc:picChg>
        <pc:picChg chg="add mod ord">
          <ac:chgData name="Gabriela Stuparić" userId="f96fa8c9ea7b116e" providerId="LiveId" clId="{41FB8373-6039-4557-B779-901B3CE57514}" dt="2023-11-02T08:36:45.068" v="1591" actId="1076"/>
          <ac:picMkLst>
            <pc:docMk/>
            <pc:sldMk cId="2059126290" sldId="291"/>
            <ac:picMk id="4" creationId="{3A227776-001A-F6E8-55E4-B8C6AC18EBDE}"/>
          </ac:picMkLst>
        </pc:picChg>
        <pc:picChg chg="del">
          <ac:chgData name="Gabriela Stuparić" userId="f96fa8c9ea7b116e" providerId="LiveId" clId="{41FB8373-6039-4557-B779-901B3CE57514}" dt="2023-11-02T08:29:53.464" v="1393" actId="21"/>
          <ac:picMkLst>
            <pc:docMk/>
            <pc:sldMk cId="2059126290" sldId="291"/>
            <ac:picMk id="5" creationId="{3AD8B04C-5EBE-65E9-EFF7-E7A051FF0EE0}"/>
          </ac:picMkLst>
        </pc:picChg>
        <pc:picChg chg="del">
          <ac:chgData name="Gabriela Stuparić" userId="f96fa8c9ea7b116e" providerId="LiveId" clId="{41FB8373-6039-4557-B779-901B3CE57514}" dt="2023-11-02T08:29:54.873" v="1394" actId="21"/>
          <ac:picMkLst>
            <pc:docMk/>
            <pc:sldMk cId="2059126290" sldId="291"/>
            <ac:picMk id="6" creationId="{0A22C349-11FB-7752-B567-3F14AD149915}"/>
          </ac:picMkLst>
        </pc:picChg>
        <pc:picChg chg="del">
          <ac:chgData name="Gabriela Stuparić" userId="f96fa8c9ea7b116e" providerId="LiveId" clId="{41FB8373-6039-4557-B779-901B3CE57514}" dt="2023-11-02T08:29:51.965" v="1392" actId="21"/>
          <ac:picMkLst>
            <pc:docMk/>
            <pc:sldMk cId="2059126290" sldId="291"/>
            <ac:picMk id="96" creationId="{00000000-0000-0000-0000-000000000000}"/>
          </ac:picMkLst>
        </pc:picChg>
        <pc:cxnChg chg="add mod">
          <ac:chgData name="Gabriela Stuparić" userId="f96fa8c9ea7b116e" providerId="LiveId" clId="{41FB8373-6039-4557-B779-901B3CE57514}" dt="2023-11-02T08:36:52.772" v="1593" actId="1076"/>
          <ac:cxnSpMkLst>
            <pc:docMk/>
            <pc:sldMk cId="2059126290" sldId="291"/>
            <ac:cxnSpMk id="8" creationId="{9888BF08-E752-CBD2-9E55-98AB0AC06534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5A347-A2BD-4A4A-901D-732C247A557D}" type="datetimeFigureOut">
              <a:rPr lang="hr-HR" smtClean="0"/>
              <a:t>10.11.2023.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D34F4-AFBD-4107-B821-8B37B9DF31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340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D34F4-AFBD-4107-B821-8B37B9DF3134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320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hr-H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838080" y="1081080"/>
            <a:ext cx="10515240" cy="2824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hr-H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hr-H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838080" y="1081080"/>
            <a:ext cx="10515240" cy="2824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hr-H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r-H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1081080"/>
            <a:ext cx="10515240" cy="609120"/>
          </a:xfrm>
          <a:prstGeom prst="rect">
            <a:avLst/>
          </a:prstGeom>
        </p:spPr>
        <p:txBody>
          <a:bodyPr anchor="ctr">
            <a:normAutofit fontScale="26000"/>
          </a:bodyPr>
          <a:lstStyle/>
          <a:p>
            <a:r>
              <a:rPr lang="hr-HR" sz="4400" b="0" strike="noStrike" spc="-1">
                <a:solidFill>
                  <a:srgbClr val="000000"/>
                </a:solidFill>
                <a:latin typeface="Arial"/>
              </a:rPr>
              <a:t>Kliknite za uređivanje formata teksta naslova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Kliknite za uređivanje formata teksta strukture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Druga razina strukture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Treća razina strukture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Četvrta razina strukture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Peta razina strukture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Šesta razina strukture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800" b="0" strike="noStrike" spc="-1">
                <a:solidFill>
                  <a:srgbClr val="000000"/>
                </a:solidFill>
                <a:latin typeface="Arial"/>
              </a:rPr>
              <a:t>Sedma razina strukture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hr-H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hr-HR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247EB9D-70F4-4D9C-B464-CF269EFBCE8C}" type="slidenum">
              <a:rPr lang="en-US" sz="1200" b="0" strike="noStrike" spc="-1">
                <a:solidFill>
                  <a:srgbClr val="7B7B7B"/>
                </a:solidFill>
                <a:latin typeface="Arial"/>
                <a:ea typeface="Arial"/>
              </a:rPr>
              <a:t>‹#›</a:t>
            </a:fld>
            <a:endParaRPr lang="hr-HR" sz="1200" b="0" strike="noStrike" spc="-1">
              <a:latin typeface="Times New Roman"/>
            </a:endParaRPr>
          </a:p>
        </p:txBody>
      </p:sp>
      <p:pic>
        <p:nvPicPr>
          <p:cNvPr id="5" name="Google Shape;37;p16"/>
          <p:cNvPicPr/>
          <p:nvPr/>
        </p:nvPicPr>
        <p:blipFill>
          <a:blip r:embed="rId14"/>
          <a:stretch/>
        </p:blipFill>
        <p:spPr>
          <a:xfrm>
            <a:off x="636840" y="146880"/>
            <a:ext cx="2910240" cy="7545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16;p14"/>
          <p:cNvPicPr/>
          <p:nvPr/>
        </p:nvPicPr>
        <p:blipFill>
          <a:blip r:embed="rId14"/>
          <a:srcRect l="11115" t="-105" r="43622" b="95604"/>
          <a:stretch/>
        </p:blipFill>
        <p:spPr>
          <a:xfrm>
            <a:off x="0" y="6103080"/>
            <a:ext cx="12204360" cy="75456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hr-HR" sz="6000" b="0" strike="noStrike" spc="-1">
                <a:solidFill>
                  <a:srgbClr val="000000"/>
                </a:solidFill>
                <a:latin typeface="Arial"/>
              </a:rPr>
              <a:t>Kliknite za uređivanje formata teksta naslova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hr-HR" sz="2400" b="0" strike="noStrike" spc="-1"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hr-HR" sz="2400" b="0" strike="noStrike" spc="-1"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4E06F27-971B-4B14-9646-F65F002E299D}" type="slidenum">
              <a:rPr lang="en-US" sz="1200" b="0" strike="noStrike" spc="-1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  <a:endParaRPr lang="hr-HR" sz="1200" b="0" strike="noStrike" spc="-1">
              <a:latin typeface="Times New Roman"/>
            </a:endParaRPr>
          </a:p>
        </p:txBody>
      </p:sp>
      <p:pic>
        <p:nvPicPr>
          <p:cNvPr id="47" name="Google Shape;22;p14"/>
          <p:cNvPicPr/>
          <p:nvPr/>
        </p:nvPicPr>
        <p:blipFill>
          <a:blip r:embed="rId15"/>
          <a:stretch/>
        </p:blipFill>
        <p:spPr>
          <a:xfrm>
            <a:off x="636840" y="146880"/>
            <a:ext cx="2910240" cy="754560"/>
          </a:xfrm>
          <a:prstGeom prst="rect">
            <a:avLst/>
          </a:prstGeom>
          <a:ln w="0">
            <a:noFill/>
          </a:ln>
        </p:spPr>
      </p:pic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1400" b="0" strike="noStrike" spc="-1">
                <a:solidFill>
                  <a:srgbClr val="000000"/>
                </a:solidFill>
                <a:latin typeface="Arial"/>
              </a:rPr>
              <a:t>Kliknite za uređivanje formata teksta strukture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r-HR" sz="1400" b="0" strike="noStrike" spc="-1">
                <a:solidFill>
                  <a:srgbClr val="000000"/>
                </a:solidFill>
                <a:latin typeface="Arial"/>
              </a:rPr>
              <a:t>Druga razina strukture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1400" b="0" strike="noStrike" spc="-1">
                <a:solidFill>
                  <a:srgbClr val="000000"/>
                </a:solidFill>
                <a:latin typeface="Arial"/>
              </a:rPr>
              <a:t>Treća razina strukture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r-HR" sz="1400" b="0" strike="noStrike" spc="-1">
                <a:solidFill>
                  <a:srgbClr val="000000"/>
                </a:solidFill>
                <a:latin typeface="Arial"/>
              </a:rPr>
              <a:t>Četvrta razina strukture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000" b="0" strike="noStrike" spc="-1">
                <a:solidFill>
                  <a:srgbClr val="000000"/>
                </a:solidFill>
                <a:latin typeface="Arial"/>
              </a:rPr>
              <a:t>Peta razina strukture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000" b="0" strike="noStrike" spc="-1">
                <a:solidFill>
                  <a:srgbClr val="000000"/>
                </a:solidFill>
                <a:latin typeface="Arial"/>
              </a:rPr>
              <a:t>Šesta razina strukture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r-HR" sz="2000" b="0" strike="noStrike" spc="-1">
                <a:solidFill>
                  <a:srgbClr val="000000"/>
                </a:solidFill>
                <a:latin typeface="Arial"/>
              </a:rPr>
              <a:t>Sedma razina strukture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1"/>
          <p:cNvSpPr txBox="1"/>
          <p:nvPr/>
        </p:nvSpPr>
        <p:spPr>
          <a:xfrm>
            <a:off x="567493" y="1901076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ANALIZA KOMUNIKACIJSKOG UPITNIKA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 Placeholder 2"/>
          <p:cNvSpPr txBox="1"/>
          <p:nvPr/>
        </p:nvSpPr>
        <p:spPr>
          <a:xfrm>
            <a:off x="567493" y="2926572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Tim za kvalitetu-NASTAVAK SAMOVREDNOVANJA-RAZVOJNI CILJ KOMUNIKACIJA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Gabriela Stuparić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"/>
          <p:cNvSpPr txBox="1"/>
          <p:nvPr/>
        </p:nvSpPr>
        <p:spPr>
          <a:xfrm>
            <a:off x="838080" y="1081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0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>
                <a:solidFill>
                  <a:srgbClr val="75C4E2"/>
                </a:solidFill>
                <a:latin typeface="Arial"/>
                <a:ea typeface="Arial"/>
              </a:rPr>
              <a:t>KOMUNIKACIJSKI UPITNIK</a:t>
            </a:r>
            <a:endParaRPr lang="hr-H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 Placeholder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Osmišljen interno od strane zaposlenika 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Pitanja preuzeta iz provjerenih upitnika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Odobren od psih</a:t>
            </a: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ologinje </a:t>
            </a: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Ane </a:t>
            </a:r>
            <a:r>
              <a:rPr lang="hr-HR" sz="2800" b="0" strike="noStrike" spc="-1" dirty="0" err="1">
                <a:solidFill>
                  <a:srgbClr val="7B7B7B"/>
                </a:solidFill>
                <a:latin typeface="Arial"/>
                <a:ea typeface="Arial"/>
              </a:rPr>
              <a:t>Jadrešin</a:t>
            </a: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 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1"/>
          <p:cNvSpPr txBox="1"/>
          <p:nvPr/>
        </p:nvSpPr>
        <p:spPr>
          <a:xfrm>
            <a:off x="838080" y="1081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0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Opći podaci o upitniku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 Placeholder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Sastoji se od dva dijela: 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     *kvantitativni dio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 </a:t>
            </a: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    *kvalitativni dio</a:t>
            </a: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</a:pPr>
            <a:endParaRPr lang="hr-HR" sz="28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571680" indent="-45720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 panose="020B0604020202020204" pitchFamily="34" charset="0"/>
              <a:buChar char="•"/>
            </a:pPr>
            <a:r>
              <a:rPr lang="hr-HR" sz="2800" spc="-1" dirty="0">
                <a:solidFill>
                  <a:srgbClr val="7B7B7B"/>
                </a:solidFill>
                <a:latin typeface="Arial"/>
              </a:rPr>
              <a:t>Proveden u dva različita vremenska perioda: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     *1.faza - </a:t>
            </a: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travanj 2022.</a:t>
            </a: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</a:pPr>
            <a:r>
              <a:rPr lang="hr-HR" sz="2800" spc="-1" dirty="0">
                <a:solidFill>
                  <a:srgbClr val="7B7B7B"/>
                </a:solidFill>
                <a:latin typeface="Arial"/>
              </a:rPr>
              <a:t>     *2.faza - rujan 2023.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 txBox="1"/>
          <p:nvPr/>
        </p:nvSpPr>
        <p:spPr>
          <a:xfrm>
            <a:off x="838080" y="1081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0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>
                <a:solidFill>
                  <a:srgbClr val="75C4E2"/>
                </a:solidFill>
                <a:latin typeface="Arial"/>
                <a:ea typeface="Arial"/>
              </a:rPr>
              <a:t>SVRHA I CILJ UPITNIKA</a:t>
            </a:r>
            <a:endParaRPr lang="hr-H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Placeholder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Otkriti glavne probleme u komunikaciji u poliklinici Breyer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Ispitati je li došlo do razlike u rezultatima u ponovljenom ispitivanju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Pronaći i osmisliti rješenja za probleme u komunikaciji</a:t>
            </a: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 txBox="1"/>
          <p:nvPr/>
        </p:nvSpPr>
        <p:spPr>
          <a:xfrm>
            <a:off x="726112" y="1202378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0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HUMAN RESOURCES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Placeholder 2"/>
          <p:cNvSpPr txBox="1"/>
          <p:nvPr/>
        </p:nvSpPr>
        <p:spPr>
          <a:xfrm>
            <a:off x="433853" y="1677252"/>
            <a:ext cx="10515240" cy="541509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endParaRPr lang="hr-HR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r>
              <a:rPr lang="hr-HR" sz="1600" b="1" spc="-1" dirty="0">
                <a:solidFill>
                  <a:srgbClr val="000000"/>
                </a:solidFill>
                <a:latin typeface="Arial"/>
              </a:rPr>
              <a:t>-</a:t>
            </a:r>
            <a:r>
              <a:rPr lang="hr-HR" sz="1600" b="1" strike="noStrike" spc="-1" dirty="0">
                <a:solidFill>
                  <a:srgbClr val="000000"/>
                </a:solidFill>
                <a:latin typeface="Arial"/>
              </a:rPr>
              <a:t> upravljaju najvrijednijim sredstvima organizacije – ljudima koji rade u njoj, s ciljem ostvarivanja ciljeva organizacije.</a:t>
            </a:r>
          </a:p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1600" strike="noStrike" spc="-1" dirty="0">
                <a:solidFill>
                  <a:srgbClr val="7B7B7B"/>
                </a:solidFill>
                <a:latin typeface="Arial"/>
                <a:ea typeface="Arial"/>
              </a:rPr>
              <a:t>Razvijaju politike koje </a:t>
            </a:r>
            <a:r>
              <a:rPr lang="hr-HR" sz="16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omogućuju pravednost i dosljednost u cijeloj tvrtki. 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1600" spc="-1" dirty="0">
                <a:solidFill>
                  <a:srgbClr val="7B7B7B"/>
                </a:solidFill>
                <a:latin typeface="Arial"/>
                <a:ea typeface="Arial"/>
              </a:rPr>
              <a:t>N</a:t>
            </a:r>
            <a:r>
              <a:rPr lang="hr-HR" sz="16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isu tu da špijuniraju ili prozivaju, već da </a:t>
            </a:r>
            <a:r>
              <a:rPr lang="hr-HR" sz="16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osiguraju strukture za učinkovitu i zdravu kulturu radnog mjesta za sve.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16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16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Kada se iskoristi u najvećoj mogućoj mjeri, HR je održiv saveznik za poslodavce i za zaposlenike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1600" i="1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1600" b="1" i="1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r>
              <a:rPr lang="hr-HR" sz="1600" i="1" spc="-1" dirty="0">
                <a:solidFill>
                  <a:srgbClr val="7B7B7B"/>
                </a:solidFill>
                <a:latin typeface="Arial"/>
                <a:ea typeface="Arial"/>
              </a:rPr>
              <a:t>*izvor: Forbes (jedan od najuspješnijih poslovnih magazina na svijetu)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16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16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817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 txBox="1"/>
          <p:nvPr/>
        </p:nvSpPr>
        <p:spPr>
          <a:xfrm>
            <a:off x="838080" y="1081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5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POZITIVNE STRANE PROVOĐENJA UPITNIKA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Placeholder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Daju uvid u zaposlenikove potrebe i potencijalne načine za poboljšanje organizacije</a:t>
            </a:r>
            <a:endParaRPr lang="hr-HR" sz="2800" b="0" strike="noStrike" spc="-1" dirty="0">
              <a:solidFill>
                <a:srgbClr val="7B7B7B"/>
              </a:solidFill>
              <a:highlight>
                <a:srgbClr val="FF00FF"/>
              </a:highlight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Jeftin i jednostavan način stjecaja uvida u ono što zaposlenik misli o određenoj temi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Omogućuju uvid u probleme koje poslodavac ne primjećuje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r>
              <a:rPr lang="hr-HR" sz="16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Preuzeto sa:</a:t>
            </a: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r>
              <a:rPr lang="hr-HR" sz="1600" b="0" i="1" strike="noStrike" spc="-1" dirty="0">
                <a:solidFill>
                  <a:srgbClr val="7B7B7B"/>
                </a:solidFill>
                <a:latin typeface="Arial"/>
                <a:ea typeface="Arial"/>
              </a:rPr>
              <a:t>https://hrdailyadvisor.blr.com/2020/09/28/pros-and-cons-of-employee-surveys/</a:t>
            </a: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581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 txBox="1"/>
          <p:nvPr/>
        </p:nvSpPr>
        <p:spPr>
          <a:xfrm>
            <a:off x="838080" y="1081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500" lnSpcReduction="10000"/>
          </a:bodyPr>
          <a:lstStyle/>
          <a:p>
            <a:pPr>
              <a:lnSpc>
                <a:spcPct val="90000"/>
              </a:lnSpc>
            </a:pPr>
            <a:r>
              <a:rPr lang="hr-HR" sz="4400" b="1" spc="-1" dirty="0">
                <a:solidFill>
                  <a:srgbClr val="75C4E2"/>
                </a:solidFill>
                <a:latin typeface="Arial"/>
                <a:ea typeface="Arial"/>
              </a:rPr>
              <a:t>NEGATIVN</a:t>
            </a: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E STRANE PROVOĐENJA UPITNIKA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Placeholder 2"/>
          <p:cNvSpPr txBox="1"/>
          <p:nvPr/>
        </p:nvSpPr>
        <p:spPr>
          <a:xfrm>
            <a:off x="838080" y="1825560"/>
            <a:ext cx="10515240" cy="4640554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1448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tabLst>
                <a:tab pos="0" algn="l"/>
              </a:tabLst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Nema jamstva za iskrene odgovore, čak ni uz anonimnost </a:t>
            </a:r>
            <a:r>
              <a:rPr lang="hr-HR" sz="2000" spc="-1" dirty="0">
                <a:solidFill>
                  <a:srgbClr val="7B7B7B"/>
                </a:solidFill>
                <a:latin typeface="Arial"/>
                <a:ea typeface="Arial"/>
              </a:rPr>
              <a:t>(</a:t>
            </a:r>
            <a:r>
              <a:rPr lang="hr-HR" sz="2000" i="1" spc="-1" dirty="0">
                <a:solidFill>
                  <a:srgbClr val="7B7B7B"/>
                </a:solidFill>
                <a:latin typeface="Arial"/>
                <a:ea typeface="Arial"/>
              </a:rPr>
              <a:t>podaci možda neće biti korisni koliko bismo željeli</a:t>
            </a:r>
            <a:r>
              <a:rPr lang="hr-HR" sz="2000" spc="-1" dirty="0">
                <a:solidFill>
                  <a:srgbClr val="7B7B7B"/>
                </a:solidFill>
                <a:latin typeface="Arial"/>
                <a:ea typeface="Arial"/>
              </a:rPr>
              <a:t>)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2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Provođenje upitnika može riskirati štetu moralu zaposlenika ako se čini da organizacija ne shvaća povratne informacije ozbiljno </a:t>
            </a:r>
            <a:r>
              <a:rPr lang="hr-HR" sz="2000" i="1" spc="-1" dirty="0">
                <a:solidFill>
                  <a:srgbClr val="7B7B7B"/>
                </a:solidFill>
                <a:latin typeface="Arial"/>
                <a:ea typeface="Arial"/>
              </a:rPr>
              <a:t>(ako se ništa ne promijeni, zaposlenici mogu postati dodatno nezadovoljni)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r>
              <a:rPr lang="hr-HR" sz="1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Preuzeto sa:</a:t>
            </a:r>
          </a:p>
          <a:p>
            <a:pPr marL="11448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tabLst>
                <a:tab pos="0" algn="l"/>
              </a:tabLst>
            </a:pPr>
            <a:r>
              <a:rPr lang="hr-HR" sz="1800" b="0" i="1" strike="noStrike" spc="-1" dirty="0">
                <a:solidFill>
                  <a:srgbClr val="7B7B7B"/>
                </a:solidFill>
                <a:latin typeface="Arial"/>
                <a:ea typeface="Arial"/>
              </a:rPr>
              <a:t>https://hrdailyadvisor.blr.com/2020/09/28/pros-and-cons-of-employee-surveys/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  <a:tabLst>
                <a:tab pos="0" algn="l"/>
              </a:tabLst>
            </a:pPr>
            <a:endParaRPr lang="hr-HR" sz="2800" spc="-1" dirty="0">
              <a:solidFill>
                <a:srgbClr val="7B7B7B"/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855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123B06-6E97-EB03-6FCC-E3B53780C1F6}"/>
              </a:ext>
            </a:extLst>
          </p:cNvPr>
          <p:cNvSpPr txBox="1"/>
          <p:nvPr/>
        </p:nvSpPr>
        <p:spPr>
          <a:xfrm>
            <a:off x="273224" y="2146306"/>
            <a:ext cx="11645552" cy="290645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00"/>
          </a:bodyPr>
          <a:lstStyle/>
          <a:p>
            <a:pPr algn="ctr"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</a:rPr>
              <a:t>USPOREDNI PRIKAZ REZULTATA DOBIVENIH UPITNIKOM U PRVOJ I DRUGOJ</a:t>
            </a:r>
          </a:p>
          <a:p>
            <a:pPr algn="ctr"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</a:rPr>
              <a:t>FAZI PROVOĐENJA UPITNIKA</a:t>
            </a:r>
          </a:p>
          <a:p>
            <a:pPr algn="ctr"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</a:rPr>
              <a:t> 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963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B78E4171-AE29-B40E-E346-9AA5EE099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89" y="1408570"/>
            <a:ext cx="11673222" cy="4442999"/>
          </a:xfrm>
          <a:prstGeom prst="rect">
            <a:avLst/>
          </a:prstGeom>
        </p:spPr>
      </p:pic>
      <p:sp>
        <p:nvSpPr>
          <p:cNvPr id="104" name="Text Placeholder 2_2"/>
          <p:cNvSpPr txBox="1"/>
          <p:nvPr/>
        </p:nvSpPr>
        <p:spPr>
          <a:xfrm>
            <a:off x="796413" y="5231717"/>
            <a:ext cx="10825419" cy="2374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000" b="0" strike="noStrike" spc="-1" dirty="0">
                <a:solidFill>
                  <a:srgbClr val="7B7B7B"/>
                </a:solidFill>
                <a:latin typeface="Arial"/>
                <a:sym typeface="Wingdings" panose="05000000000000000000" pitchFamily="2" charset="2"/>
              </a:rPr>
              <a:t>Dvostruko poboljšanje</a:t>
            </a: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</p:txBody>
      </p:sp>
      <p:sp>
        <p:nvSpPr>
          <p:cNvPr id="103" name="Title 1_1"/>
          <p:cNvSpPr txBox="1"/>
          <p:nvPr/>
        </p:nvSpPr>
        <p:spPr>
          <a:xfrm>
            <a:off x="2963421" y="698584"/>
            <a:ext cx="10342826" cy="89132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000" b="1" i="0" u="none" strike="noStrike" kern="1200" cap="none" spc="-1" normalizeH="0" baseline="0" noProof="0" dirty="0">
                <a:ln>
                  <a:noFill/>
                </a:ln>
                <a:solidFill>
                  <a:srgbClr val="75C4E2"/>
                </a:solidFill>
                <a:effectLst/>
                <a:uLnTx/>
                <a:uFillTx/>
                <a:latin typeface="Arial"/>
                <a:ea typeface="Arial"/>
              </a:rPr>
              <a:t>Važnost objektivne percepcije</a:t>
            </a:r>
            <a:endParaRPr kumimoji="0" lang="hr-H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53079923-4609-8692-919C-A63A99018192}"/>
              </a:ext>
            </a:extLst>
          </p:cNvPr>
          <p:cNvSpPr/>
          <p:nvPr/>
        </p:nvSpPr>
        <p:spPr>
          <a:xfrm>
            <a:off x="1050182" y="4324393"/>
            <a:ext cx="3930977" cy="1084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6" name="Ravni poveznik sa strelicom 5">
            <a:extLst>
              <a:ext uri="{FF2B5EF4-FFF2-40B4-BE49-F238E27FC236}">
                <a16:creationId xmlns:a16="http://schemas.microsoft.com/office/drawing/2014/main" id="{00D099A4-3301-E539-42A9-BE15C49A7125}"/>
              </a:ext>
            </a:extLst>
          </p:cNvPr>
          <p:cNvCxnSpPr>
            <a:cxnSpLocks/>
          </p:cNvCxnSpPr>
          <p:nvPr/>
        </p:nvCxnSpPr>
        <p:spPr>
          <a:xfrm>
            <a:off x="5099901" y="3318838"/>
            <a:ext cx="110922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a 6">
            <a:extLst>
              <a:ext uri="{FF2B5EF4-FFF2-40B4-BE49-F238E27FC236}">
                <a16:creationId xmlns:a16="http://schemas.microsoft.com/office/drawing/2014/main" id="{4EAE254F-D48E-0A4D-DAED-A37DF6DC767F}"/>
              </a:ext>
            </a:extLst>
          </p:cNvPr>
          <p:cNvSpPr/>
          <p:nvPr/>
        </p:nvSpPr>
        <p:spPr>
          <a:xfrm>
            <a:off x="6665792" y="4324393"/>
            <a:ext cx="3582185" cy="1084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Elipsa 1">
            <a:extLst>
              <a:ext uri="{FF2B5EF4-FFF2-40B4-BE49-F238E27FC236}">
                <a16:creationId xmlns:a16="http://schemas.microsoft.com/office/drawing/2014/main" id="{49D37E43-5F09-C27E-9E3C-AD0B9F41ECD4}"/>
              </a:ext>
            </a:extLst>
          </p:cNvPr>
          <p:cNvSpPr/>
          <p:nvPr/>
        </p:nvSpPr>
        <p:spPr>
          <a:xfrm>
            <a:off x="1050182" y="2999068"/>
            <a:ext cx="3162845" cy="698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198ACE3A-27FE-71AD-75B7-18214E516827}"/>
              </a:ext>
            </a:extLst>
          </p:cNvPr>
          <p:cNvSpPr/>
          <p:nvPr/>
        </p:nvSpPr>
        <p:spPr>
          <a:xfrm>
            <a:off x="6665792" y="2919811"/>
            <a:ext cx="3416176" cy="7980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8" name="Ravni poveznik sa strelicom 7">
            <a:extLst>
              <a:ext uri="{FF2B5EF4-FFF2-40B4-BE49-F238E27FC236}">
                <a16:creationId xmlns:a16="http://schemas.microsoft.com/office/drawing/2014/main" id="{675B6FC4-CA8B-872C-E7B0-C4AC44C296B4}"/>
              </a:ext>
            </a:extLst>
          </p:cNvPr>
          <p:cNvCxnSpPr>
            <a:cxnSpLocks/>
          </p:cNvCxnSpPr>
          <p:nvPr/>
        </p:nvCxnSpPr>
        <p:spPr>
          <a:xfrm>
            <a:off x="5472259" y="4866434"/>
            <a:ext cx="97096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909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_1"/>
          <p:cNvSpPr txBox="1"/>
          <p:nvPr/>
        </p:nvSpPr>
        <p:spPr>
          <a:xfrm>
            <a:off x="838079" y="1184987"/>
            <a:ext cx="10174050" cy="8404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000" b="1" i="0" u="none" strike="noStrike" kern="1200" cap="none" spc="-1" normalizeH="0" baseline="0" noProof="0" dirty="0">
                <a:ln>
                  <a:noFill/>
                </a:ln>
                <a:solidFill>
                  <a:srgbClr val="75C4E2"/>
                </a:solidFill>
                <a:effectLst/>
                <a:uLnTx/>
                <a:uFillTx/>
                <a:latin typeface="Arial"/>
                <a:ea typeface="Arial"/>
              </a:rPr>
              <a:t>Važnost objektivne percepcije</a:t>
            </a:r>
            <a:endParaRPr kumimoji="0" lang="hr-H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Text Placeholder 2_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kad smo smireni – veća je vjerojatnost da imamo svjesni cilj riješiti konflikt i ostvariti rezultat</a:t>
            </a: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kad smo uzrujani – najčešće nam je nesvjesni cilj da dokažemo da smo mi u pravu, a druga osoba u krivu, tj. da izbacimo ljutnju, što opet negativno utječe na efikasnost u rješavanju konflikata</a:t>
            </a: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spc="-1" dirty="0">
              <a:solidFill>
                <a:srgbClr val="7B7B7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12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1"/>
          <p:cNvSpPr txBox="1"/>
          <p:nvPr/>
        </p:nvSpPr>
        <p:spPr>
          <a:xfrm>
            <a:off x="838380" y="5682294"/>
            <a:ext cx="10515240" cy="159519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/>
          </a:bodyPr>
          <a:lstStyle/>
          <a:p>
            <a:pPr algn="ctr">
              <a:lnSpc>
                <a:spcPct val="90000"/>
              </a:lnSpc>
            </a:pP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6" name="Picture 4"/>
          <p:cNvPicPr/>
          <p:nvPr/>
        </p:nvPicPr>
        <p:blipFill>
          <a:blip r:embed="rId2"/>
          <a:stretch/>
        </p:blipFill>
        <p:spPr>
          <a:xfrm>
            <a:off x="194842" y="2184853"/>
            <a:ext cx="5385687" cy="3659790"/>
          </a:xfrm>
          <a:prstGeom prst="rect">
            <a:avLst/>
          </a:prstGeom>
          <a:ln w="0">
            <a:noFill/>
          </a:ln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9E23E756-CCE7-8C14-4C6E-3D7E007D5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521" y="1489503"/>
            <a:ext cx="2341067" cy="81693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3AD8B04C-5EBE-65E9-EFF7-E7A051FF0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2153707"/>
            <a:ext cx="5967933" cy="3759808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0A22C349-11FB-7752-B567-3F14AD149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742" y="1652989"/>
            <a:ext cx="5169856" cy="82303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B71067D5-DE86-8DA6-651A-5171CAF00854}"/>
              </a:ext>
            </a:extLst>
          </p:cNvPr>
          <p:cNvSpPr txBox="1"/>
          <p:nvPr/>
        </p:nvSpPr>
        <p:spPr>
          <a:xfrm>
            <a:off x="728220" y="1013357"/>
            <a:ext cx="1073555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l-PL" sz="28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Svi mi snosimo odgovornost ako ne pitamo za ishod situacije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C14FA64-5B85-BFC1-A19B-1227C3ED7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923" y="3069776"/>
            <a:ext cx="3790665" cy="71111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85D3A8C-60BB-4B05-0B2C-6DF10397D3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785" y="2999412"/>
            <a:ext cx="4652994" cy="763967"/>
          </a:xfrm>
          <a:prstGeom prst="rect">
            <a:avLst/>
          </a:prstGeom>
        </p:spPr>
      </p:pic>
      <p:cxnSp>
        <p:nvCxnSpPr>
          <p:cNvPr id="8" name="Ravni poveznik sa strelicom 7">
            <a:extLst>
              <a:ext uri="{FF2B5EF4-FFF2-40B4-BE49-F238E27FC236}">
                <a16:creationId xmlns:a16="http://schemas.microsoft.com/office/drawing/2014/main" id="{FD84D9F4-F931-DB50-D279-A66B8B14ABE7}"/>
              </a:ext>
            </a:extLst>
          </p:cNvPr>
          <p:cNvCxnSpPr>
            <a:cxnSpLocks/>
          </p:cNvCxnSpPr>
          <p:nvPr/>
        </p:nvCxnSpPr>
        <p:spPr>
          <a:xfrm>
            <a:off x="5031688" y="3429000"/>
            <a:ext cx="138574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_2">
            <a:extLst>
              <a:ext uri="{FF2B5EF4-FFF2-40B4-BE49-F238E27FC236}">
                <a16:creationId xmlns:a16="http://schemas.microsoft.com/office/drawing/2014/main" id="{D0931D71-DE2B-7B89-B9FA-AC6F49FA5DD0}"/>
              </a:ext>
            </a:extLst>
          </p:cNvPr>
          <p:cNvSpPr txBox="1"/>
          <p:nvPr/>
        </p:nvSpPr>
        <p:spPr>
          <a:xfrm>
            <a:off x="796413" y="5231717"/>
            <a:ext cx="10825419" cy="2374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000" b="0" strike="noStrike" spc="-1" dirty="0">
                <a:solidFill>
                  <a:srgbClr val="7B7B7B"/>
                </a:solidFill>
                <a:latin typeface="Arial"/>
              </a:rPr>
              <a:t>Pozitivan rast i negativan pad u istome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505274FB-88C4-195C-532C-9CC581D31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42" y="4029229"/>
            <a:ext cx="3349691" cy="94600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DAA38F1-2A85-A047-8CB4-A59F51886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9731" y="4061834"/>
            <a:ext cx="3446466" cy="913401"/>
          </a:xfrm>
          <a:prstGeom prst="rect">
            <a:avLst/>
          </a:prstGeom>
        </p:spPr>
      </p:pic>
      <p:cxnSp>
        <p:nvCxnSpPr>
          <p:cNvPr id="12" name="Ravni poveznik sa strelicom 11">
            <a:extLst>
              <a:ext uri="{FF2B5EF4-FFF2-40B4-BE49-F238E27FC236}">
                <a16:creationId xmlns:a16="http://schemas.microsoft.com/office/drawing/2014/main" id="{151E3072-7DF0-F4B4-27A9-334B67F8137B}"/>
              </a:ext>
            </a:extLst>
          </p:cNvPr>
          <p:cNvCxnSpPr>
            <a:cxnSpLocks/>
          </p:cNvCxnSpPr>
          <p:nvPr/>
        </p:nvCxnSpPr>
        <p:spPr>
          <a:xfrm>
            <a:off x="4887658" y="4571497"/>
            <a:ext cx="138574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_1"/>
          <p:cNvSpPr txBox="1"/>
          <p:nvPr/>
        </p:nvSpPr>
        <p:spPr>
          <a:xfrm>
            <a:off x="754105" y="1331037"/>
            <a:ext cx="10174050" cy="100770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400" b="1" i="0" u="none" strike="noStrike" kern="1200" cap="none" spc="-1" normalizeH="0" baseline="0" noProof="0" dirty="0">
                <a:ln>
                  <a:noFill/>
                </a:ln>
                <a:solidFill>
                  <a:srgbClr val="75C4E2"/>
                </a:solidFill>
                <a:effectLst/>
                <a:uLnTx/>
                <a:uFillTx/>
                <a:latin typeface="Arial"/>
                <a:ea typeface="Arial"/>
              </a:rPr>
              <a:t>Svi mi snosimo odgovornost ako ne pitamo za ishod situacije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Text Placeholder 2_2"/>
          <p:cNvSpPr txBox="1"/>
          <p:nvPr/>
        </p:nvSpPr>
        <p:spPr>
          <a:xfrm>
            <a:off x="754105" y="2432395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Svatko je odgovoran tražiti pojašnjenja za ono što nije razumjela/</a:t>
            </a:r>
            <a:r>
              <a:rPr lang="hr-HR" sz="2200" b="0" strike="noStrike" spc="-1" dirty="0" err="1">
                <a:solidFill>
                  <a:srgbClr val="7B7B7B"/>
                </a:solidFill>
                <a:latin typeface="Arial"/>
                <a:ea typeface="Arial"/>
              </a:rPr>
              <a:t>io</a:t>
            </a: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, a ako to ne učini za posljedice će se smatrati odgovornim/om on/a, a ne osoba koja mu/joj je komunicirala ili delegirala zadatak </a:t>
            </a: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spc="-1" dirty="0">
              <a:solidFill>
                <a:srgbClr val="7B7B7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439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/>
          <p:nvPr/>
        </p:nvSpPr>
        <p:spPr>
          <a:xfrm>
            <a:off x="446760" y="5436720"/>
            <a:ext cx="1114128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10000"/>
          </a:bodyPr>
          <a:lstStyle/>
          <a:p>
            <a:pPr algn="ctr">
              <a:lnSpc>
                <a:spcPct val="90000"/>
              </a:lnSpc>
            </a:pP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Picture 8"/>
          <p:cNvPicPr/>
          <p:nvPr/>
        </p:nvPicPr>
        <p:blipFill>
          <a:blip r:embed="rId2"/>
          <a:stretch/>
        </p:blipFill>
        <p:spPr>
          <a:xfrm>
            <a:off x="96465" y="1880899"/>
            <a:ext cx="5933745" cy="3708000"/>
          </a:xfrm>
          <a:prstGeom prst="rect">
            <a:avLst/>
          </a:prstGeom>
          <a:ln w="0">
            <a:noFill/>
          </a:ln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7C7DAFBF-1EDE-E086-E87F-D16DB6851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722" y="1116720"/>
            <a:ext cx="2341067" cy="81693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7C82DDE2-78C5-F454-815B-E49145FFD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200" y="1884500"/>
            <a:ext cx="5792136" cy="363593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C567803-BDD7-A68D-6A2F-5590FF3EC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632" y="1113671"/>
            <a:ext cx="5169856" cy="82303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DDBCC78-7C46-B67E-2908-58DCBB712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0317" y="533962"/>
            <a:ext cx="10309230" cy="847417"/>
          </a:xfrm>
          <a:prstGeom prst="rect">
            <a:avLst/>
          </a:prstGeom>
        </p:spPr>
      </p:pic>
      <p:sp>
        <p:nvSpPr>
          <p:cNvPr id="7" name="Text Placeholder 2_2">
            <a:extLst>
              <a:ext uri="{FF2B5EF4-FFF2-40B4-BE49-F238E27FC236}">
                <a16:creationId xmlns:a16="http://schemas.microsoft.com/office/drawing/2014/main" id="{3F1747D7-78B0-22C7-4B35-AF77FC3BDBE3}"/>
              </a:ext>
            </a:extLst>
          </p:cNvPr>
          <p:cNvSpPr txBox="1"/>
          <p:nvPr/>
        </p:nvSpPr>
        <p:spPr>
          <a:xfrm>
            <a:off x="749082" y="5136679"/>
            <a:ext cx="10825419" cy="2374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000" spc="-1" dirty="0">
                <a:solidFill>
                  <a:srgbClr val="7B7B7B"/>
                </a:solidFill>
                <a:latin typeface="Arial"/>
              </a:rPr>
              <a:t>Frekvencija odgovora o učestalosti ostala je praktički ista.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_1"/>
          <p:cNvSpPr txBox="1"/>
          <p:nvPr/>
        </p:nvSpPr>
        <p:spPr>
          <a:xfrm>
            <a:off x="792966" y="1064062"/>
            <a:ext cx="10174050" cy="8404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000" b="1" i="0" u="none" strike="noStrike" kern="1200" cap="none" spc="-1" normalizeH="0" baseline="0" noProof="0" dirty="0">
                <a:ln>
                  <a:noFill/>
                </a:ln>
                <a:solidFill>
                  <a:srgbClr val="75C4E2"/>
                </a:solidFill>
                <a:effectLst/>
                <a:uLnTx/>
                <a:uFillTx/>
                <a:latin typeface="Arial"/>
                <a:ea typeface="Arial"/>
              </a:rPr>
              <a:t>Konflikti u poliklinici</a:t>
            </a:r>
            <a:endParaRPr kumimoji="0" lang="hr-H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Text Placeholder 2_2"/>
          <p:cNvSpPr txBox="1"/>
          <p:nvPr/>
        </p:nvSpPr>
        <p:spPr>
          <a:xfrm>
            <a:off x="792966" y="1792324"/>
            <a:ext cx="10606068" cy="5065676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Treba razlikovati </a:t>
            </a:r>
            <a:r>
              <a:rPr lang="hr-HR" sz="2200" b="1" i="1" strike="noStrike" spc="-1" dirty="0">
                <a:solidFill>
                  <a:srgbClr val="7B7B7B"/>
                </a:solidFill>
                <a:latin typeface="Arial"/>
                <a:ea typeface="Arial"/>
              </a:rPr>
              <a:t>konstruktivni i destruktivni konflikt</a:t>
            </a: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, koji se razlikuju po tome da li unaprjeđuju timski rad i ostvarivanje ciljeva ili ih narušavaju.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r-HR" sz="22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Destruktivni konflikti </a:t>
            </a: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su usmjereni na međusobne odnose i optuživanje, i oslabljuju tim i otežavaju ostvarivanje timskih ciljeva.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r-HR" sz="2200" b="1" spc="-1" dirty="0">
                <a:solidFill>
                  <a:srgbClr val="7B7B7B"/>
                </a:solidFill>
                <a:latin typeface="Arial"/>
                <a:ea typeface="Arial"/>
              </a:rPr>
              <a:t>Konstruktivni konflikti </a:t>
            </a:r>
            <a:r>
              <a:rPr lang="hr-HR" sz="2200" spc="-1" dirty="0">
                <a:solidFill>
                  <a:srgbClr val="7B7B7B"/>
                </a:solidFill>
                <a:latin typeface="Arial"/>
                <a:ea typeface="Arial"/>
              </a:rPr>
              <a:t>su usmjereni na unapređenje timskog rada, ostvarivanje ciljeva i potiču pronalaženje učinkovitijih rješenja.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spc="-1" dirty="0">
              <a:solidFill>
                <a:srgbClr val="FF0000"/>
              </a:solidFill>
              <a:latin typeface="Arial"/>
              <a:ea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5156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6"/>
          <p:cNvPicPr/>
          <p:nvPr/>
        </p:nvPicPr>
        <p:blipFill>
          <a:blip r:embed="rId2"/>
          <a:stretch/>
        </p:blipFill>
        <p:spPr>
          <a:xfrm>
            <a:off x="226543" y="2078981"/>
            <a:ext cx="5869458" cy="3902313"/>
          </a:xfrm>
          <a:prstGeom prst="rect">
            <a:avLst/>
          </a:prstGeom>
          <a:ln w="0">
            <a:noFill/>
          </a:ln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9A35B34A-3610-B3E4-197E-F57322ED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168940"/>
            <a:ext cx="5869458" cy="3722394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D4A9B61-2E39-DE62-8115-9CB30100F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294" y="1262046"/>
            <a:ext cx="2341067" cy="81693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6981CDC-8289-3123-FE7F-6CE2B5CA3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752" y="1255950"/>
            <a:ext cx="5169856" cy="823031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5D085B6-8808-7228-AE8A-DC0CD95AF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850" y="686295"/>
            <a:ext cx="9882298" cy="823031"/>
          </a:xfrm>
          <a:prstGeom prst="rect">
            <a:avLst/>
          </a:prstGeom>
        </p:spPr>
      </p:pic>
      <p:sp>
        <p:nvSpPr>
          <p:cNvPr id="6" name="Text Placeholder 2_2">
            <a:extLst>
              <a:ext uri="{FF2B5EF4-FFF2-40B4-BE49-F238E27FC236}">
                <a16:creationId xmlns:a16="http://schemas.microsoft.com/office/drawing/2014/main" id="{0ED6CF18-4C62-7328-F148-45AE5DC87FFB}"/>
              </a:ext>
            </a:extLst>
          </p:cNvPr>
          <p:cNvSpPr txBox="1"/>
          <p:nvPr/>
        </p:nvSpPr>
        <p:spPr>
          <a:xfrm>
            <a:off x="796413" y="5231717"/>
            <a:ext cx="10825419" cy="2374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000" spc="-1" dirty="0">
                <a:solidFill>
                  <a:srgbClr val="7B7B7B"/>
                </a:solidFill>
                <a:latin typeface="Arial"/>
              </a:rPr>
              <a:t>Blagi p</a:t>
            </a:r>
            <a:r>
              <a:rPr lang="hr-HR" sz="2000" b="0" strike="noStrike" spc="-1" dirty="0">
                <a:solidFill>
                  <a:srgbClr val="7B7B7B"/>
                </a:solidFill>
                <a:latin typeface="Arial"/>
              </a:rPr>
              <a:t>ozitivan rast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9F788B03-EE0D-68EA-1EE8-5FA8BCCBE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923" y="3073444"/>
            <a:ext cx="4195583" cy="71111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CE544E8-95E0-60E2-D0B8-3F007DF7C4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381" y="3073444"/>
            <a:ext cx="5090819" cy="711112"/>
          </a:xfrm>
          <a:prstGeom prst="rect">
            <a:avLst/>
          </a:prstGeom>
        </p:spPr>
      </p:pic>
      <p:cxnSp>
        <p:nvCxnSpPr>
          <p:cNvPr id="9" name="Ravni poveznik sa strelicom 8">
            <a:extLst>
              <a:ext uri="{FF2B5EF4-FFF2-40B4-BE49-F238E27FC236}">
                <a16:creationId xmlns:a16="http://schemas.microsoft.com/office/drawing/2014/main" id="{BC2E2EFB-A8E5-C7FC-8604-DECF9C5DFCF7}"/>
              </a:ext>
            </a:extLst>
          </p:cNvPr>
          <p:cNvCxnSpPr>
            <a:cxnSpLocks/>
          </p:cNvCxnSpPr>
          <p:nvPr/>
        </p:nvCxnSpPr>
        <p:spPr>
          <a:xfrm>
            <a:off x="5540206" y="3424335"/>
            <a:ext cx="1042541" cy="46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_1"/>
          <p:cNvSpPr txBox="1"/>
          <p:nvPr/>
        </p:nvSpPr>
        <p:spPr>
          <a:xfrm>
            <a:off x="838079" y="1184987"/>
            <a:ext cx="10174050" cy="8404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000" b="1" i="0" u="none" strike="noStrike" kern="1200" cap="none" spc="-1" normalizeH="0" baseline="0" noProof="0" dirty="0">
                <a:ln>
                  <a:noFill/>
                </a:ln>
                <a:solidFill>
                  <a:srgbClr val="75C4E2"/>
                </a:solidFill>
                <a:effectLst/>
                <a:uLnTx/>
                <a:uFillTx/>
                <a:latin typeface="Arial"/>
                <a:ea typeface="Arial"/>
              </a:rPr>
              <a:t>Važnost izbora pravog kanala komunikacije</a:t>
            </a:r>
            <a:endParaRPr kumimoji="0" lang="hr-H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Text Placeholder 2_2"/>
          <p:cNvSpPr txBox="1"/>
          <p:nvPr/>
        </p:nvSpPr>
        <p:spPr>
          <a:xfrm>
            <a:off x="496889" y="1510431"/>
            <a:ext cx="10515240" cy="5002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Dobiveni rezultati ukazuju da većina nas nije do sada uopće imala </a:t>
            </a:r>
            <a:r>
              <a:rPr lang="hr-HR" sz="2200" b="1" i="1" strike="noStrike" spc="-1" dirty="0">
                <a:solidFill>
                  <a:srgbClr val="7B7B7B"/>
                </a:solidFill>
                <a:latin typeface="Arial"/>
                <a:ea typeface="Arial"/>
              </a:rPr>
              <a:t>svjesnost</a:t>
            </a:r>
            <a:r>
              <a:rPr lang="hr-HR" sz="22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 </a:t>
            </a: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o tome koliko je to bitno i koliko izbor pravog kanala povećava vjerojatnost da poruku uspješno prenesemo tj. da je druga osoba primi i posluša.</a:t>
            </a: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Uvođenje službenog maila </a:t>
            </a:r>
            <a:endParaRPr lang="hr-HR" sz="22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0179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/>
          <p:cNvSpPr txBox="1"/>
          <p:nvPr/>
        </p:nvSpPr>
        <p:spPr>
          <a:xfrm>
            <a:off x="875261" y="922025"/>
            <a:ext cx="10441477" cy="951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1000" lnSpcReduction="20000"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Svatko od nas stvara osobnu sliku o datoj situaciji</a:t>
            </a:r>
            <a:br>
              <a:rPr dirty="0"/>
            </a:br>
            <a:br>
              <a:rPr dirty="0"/>
            </a:b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Picture 4"/>
          <p:cNvPicPr/>
          <p:nvPr/>
        </p:nvPicPr>
        <p:blipFill>
          <a:blip r:embed="rId2"/>
          <a:stretch/>
        </p:blipFill>
        <p:spPr>
          <a:xfrm>
            <a:off x="86019" y="1983726"/>
            <a:ext cx="6133633" cy="3661293"/>
          </a:xfrm>
          <a:prstGeom prst="rect">
            <a:avLst/>
          </a:prstGeom>
          <a:ln w="0">
            <a:noFill/>
          </a:ln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748B63D7-2D9E-D679-E5E6-9A965FF11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291" y="1465108"/>
            <a:ext cx="2341067" cy="81693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FC8B33FD-BFF4-805F-615F-8BBD53B9E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652" y="2074654"/>
            <a:ext cx="5886329" cy="346736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9382590A-7B4C-5195-CFCD-21C55E8A6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7470" y="1498261"/>
            <a:ext cx="5169856" cy="823031"/>
          </a:xfrm>
          <a:prstGeom prst="rect">
            <a:avLst/>
          </a:prstGeom>
        </p:spPr>
      </p:pic>
      <p:sp>
        <p:nvSpPr>
          <p:cNvPr id="3" name="Text Placeholder 2_2">
            <a:extLst>
              <a:ext uri="{FF2B5EF4-FFF2-40B4-BE49-F238E27FC236}">
                <a16:creationId xmlns:a16="http://schemas.microsoft.com/office/drawing/2014/main" id="{C3AC5DDB-5ED4-F00D-C93D-A2A8B7FD4063}"/>
              </a:ext>
            </a:extLst>
          </p:cNvPr>
          <p:cNvSpPr txBox="1"/>
          <p:nvPr/>
        </p:nvSpPr>
        <p:spPr>
          <a:xfrm>
            <a:off x="796413" y="5231717"/>
            <a:ext cx="10825419" cy="2374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000" b="0" strike="noStrike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000" b="0" strike="noStrike" spc="-1" dirty="0">
                <a:solidFill>
                  <a:srgbClr val="7B7B7B"/>
                </a:solidFill>
                <a:latin typeface="Arial"/>
              </a:rPr>
              <a:t>Pozitivan rast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A0AD846-0BF6-4048-5C6D-F7115F1CA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892" y="2773570"/>
            <a:ext cx="4893161" cy="103476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CE0BB99-EB3C-57A9-D9F7-F3CF2A448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9380" y="2797269"/>
            <a:ext cx="5492620" cy="1093596"/>
          </a:xfrm>
          <a:prstGeom prst="rect">
            <a:avLst/>
          </a:prstGeom>
        </p:spPr>
      </p:pic>
      <p:cxnSp>
        <p:nvCxnSpPr>
          <p:cNvPr id="8" name="Ravni poveznik sa strelicom 7">
            <a:extLst>
              <a:ext uri="{FF2B5EF4-FFF2-40B4-BE49-F238E27FC236}">
                <a16:creationId xmlns:a16="http://schemas.microsoft.com/office/drawing/2014/main" id="{016B0BDA-4337-ACA5-FD80-95061E6123A4}"/>
              </a:ext>
            </a:extLst>
          </p:cNvPr>
          <p:cNvCxnSpPr>
            <a:cxnSpLocks/>
          </p:cNvCxnSpPr>
          <p:nvPr/>
        </p:nvCxnSpPr>
        <p:spPr>
          <a:xfrm>
            <a:off x="5793910" y="3290952"/>
            <a:ext cx="679446" cy="46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_1"/>
          <p:cNvSpPr txBox="1"/>
          <p:nvPr/>
        </p:nvSpPr>
        <p:spPr>
          <a:xfrm>
            <a:off x="1008674" y="1254269"/>
            <a:ext cx="10174050" cy="8404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600" b="1" spc="-1" dirty="0">
                <a:solidFill>
                  <a:srgbClr val="75C4E2"/>
                </a:solidFill>
                <a:latin typeface="Arial"/>
                <a:ea typeface="Arial"/>
              </a:rPr>
              <a:t>Iznenađenost kod sugovornika</a:t>
            </a:r>
            <a:endParaRPr kumimoji="0" lang="hr-HR" sz="3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Text Placeholder 2_2"/>
          <p:cNvSpPr txBox="1"/>
          <p:nvPr/>
        </p:nvSpPr>
        <p:spPr>
          <a:xfrm>
            <a:off x="838079" y="1518519"/>
            <a:ext cx="10515240" cy="382096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Kada smo mi ti koji komuniciramo poruku drugoj osobi, </a:t>
            </a:r>
            <a:r>
              <a:rPr lang="hr-HR" sz="22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naša je odgovornost da provjerimo kako nas je druga osoba razumjel</a:t>
            </a:r>
            <a:r>
              <a:rPr lang="hr-HR" sz="2200" b="1" spc="-1" dirty="0">
                <a:solidFill>
                  <a:srgbClr val="7B7B7B"/>
                </a:solidFill>
                <a:latin typeface="Arial"/>
                <a:ea typeface="Arial"/>
              </a:rPr>
              <a:t>a, </a:t>
            </a:r>
            <a:r>
              <a:rPr lang="hr-HR" sz="2200" strike="noStrike" spc="-1" dirty="0">
                <a:solidFill>
                  <a:srgbClr val="7B7B7B"/>
                </a:solidFill>
                <a:latin typeface="Arial"/>
                <a:ea typeface="Arial"/>
              </a:rPr>
              <a:t>a druga je osoba odgovorna pitati za sva pojašnjenja koja joj trebaju da bi razumjela.</a:t>
            </a: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882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/>
        </p:nvSpPr>
        <p:spPr>
          <a:xfrm>
            <a:off x="838080" y="1216080"/>
            <a:ext cx="10515240" cy="60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pl-PL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Pitanje: „Koji bi, po vama, bili prijedlozi za poboljšanja u komunikaciji?”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Text Placeholder 2"/>
          <p:cNvSpPr txBox="1"/>
          <p:nvPr/>
        </p:nvSpPr>
        <p:spPr>
          <a:xfrm>
            <a:off x="589372" y="2231926"/>
            <a:ext cx="10423440" cy="424507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Posvetiti više vremena i pažnje kada se obraćamo kolegi i prenosimo informaciju.</a:t>
            </a: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Više razgovarati, a manje pretpostavljati.</a:t>
            </a: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Ne prenositi loše raspoloženje na druge zaposlenike.</a:t>
            </a:r>
            <a:endParaRPr lang="hr-HR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Lijepo objasniti kolegi ako imate problem, a ne odmah </a:t>
            </a:r>
            <a:r>
              <a:rPr lang="hr-HR" sz="2200" spc="-1" dirty="0">
                <a:solidFill>
                  <a:srgbClr val="7B7B7B"/>
                </a:solidFill>
                <a:latin typeface="Arial"/>
                <a:ea typeface="Arial"/>
              </a:rPr>
              <a:t>stvarati konflikt.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Više razgovarati o problemu</a:t>
            </a:r>
            <a:r>
              <a:rPr lang="hr-HR" sz="2200" spc="-1" dirty="0">
                <a:solidFill>
                  <a:srgbClr val="7B7B7B"/>
                </a:solidFill>
                <a:latin typeface="Arial"/>
                <a:ea typeface="Arial"/>
              </a:rPr>
              <a:t> </a:t>
            </a:r>
            <a:r>
              <a:rPr lang="hr-HR" sz="22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kako je i zašto nastao, a ne o krivcu.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spc="-1" dirty="0">
                <a:solidFill>
                  <a:srgbClr val="7B7B7B"/>
                </a:solidFill>
                <a:latin typeface="Arial"/>
                <a:ea typeface="Arial"/>
              </a:rPr>
              <a:t>Naučiti djelatnike osnovama poslovne komunikacije.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200" spc="-1" dirty="0">
                <a:solidFill>
                  <a:srgbClr val="7B7B7B"/>
                </a:solidFill>
                <a:latin typeface="Arial"/>
                <a:ea typeface="Arial"/>
              </a:rPr>
              <a:t>Više kolegijalnosti i timskog rada, razumijevanja, tolerancije i shvaćanje situacije i problematike.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/>
        </p:nvSpPr>
        <p:spPr>
          <a:xfrm>
            <a:off x="712574" y="1210235"/>
            <a:ext cx="10515240" cy="7783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hr-HR" sz="4400" b="1" strike="noStrike" spc="-1" dirty="0">
                <a:solidFill>
                  <a:srgbClr val="75C4E2"/>
                </a:solidFill>
                <a:latin typeface="Arial"/>
                <a:ea typeface="Arial"/>
              </a:rPr>
              <a:t>INTERVENCIJE U SVRHU POBOLJŠANJA KOMUNIKACIJE(između prvog i drugog ispitivanja)</a:t>
            </a:r>
            <a:endParaRPr lang="hr-H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Text Placeholder 2"/>
          <p:cNvSpPr txBox="1"/>
          <p:nvPr/>
        </p:nvSpPr>
        <p:spPr>
          <a:xfrm>
            <a:off x="838380" y="2158737"/>
            <a:ext cx="10515240" cy="4180827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spc="-1" dirty="0">
                <a:solidFill>
                  <a:srgbClr val="7B7B7B"/>
                </a:solidFill>
                <a:latin typeface="Arial"/>
                <a:ea typeface="Arial"/>
              </a:rPr>
              <a:t>Kreiranje I</a:t>
            </a:r>
            <a:r>
              <a:rPr lang="hr-HR" sz="28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ntraneta – baza znanja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endParaRPr lang="hr-HR" sz="28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r>
              <a:rPr lang="hr-HR" sz="2800" spc="-1" dirty="0">
                <a:solidFill>
                  <a:srgbClr val="7B7B7B"/>
                </a:solidFill>
                <a:latin typeface="Arial"/>
              </a:rPr>
              <a:t>Svaki zaposlenik ima službeni mail</a:t>
            </a: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endParaRPr lang="hr-HR" sz="2800" b="0" strike="noStrike" spc="-1" dirty="0">
              <a:solidFill>
                <a:srgbClr val="7B7B7B"/>
              </a:solidFill>
              <a:latin typeface="Arial"/>
            </a:endParaRPr>
          </a:p>
          <a:p>
            <a:pPr marL="457200" indent="-342720">
              <a:lnSpc>
                <a:spcPct val="90000"/>
              </a:lnSpc>
              <a:spcBef>
                <a:spcPts val="1001"/>
              </a:spcBef>
              <a:buClr>
                <a:srgbClr val="7B7B7B"/>
              </a:buClr>
              <a:buFont typeface="Arial"/>
              <a:buChar char="•"/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r-H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772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C329-97AF-DE07-6E34-35373468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>
                    <a:lumMod val="50000"/>
                  </a:schemeClr>
                </a:solidFill>
              </a:rPr>
              <a:t>DALJNI KORACI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11D4F-DDC0-28D6-056C-EA1CCDEDEC8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838080" y="1619286"/>
            <a:ext cx="10515240" cy="4350960"/>
          </a:xfrm>
        </p:spPr>
        <p:txBody>
          <a:bodyPr/>
          <a:lstStyle/>
          <a:p>
            <a:pPr marL="0" indent="0">
              <a:buNone/>
            </a:pPr>
            <a:r>
              <a:rPr lang="hr-HR" sz="20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S obzirom da je </a:t>
            </a:r>
            <a:r>
              <a:rPr lang="hr-HR" sz="2000" b="0" u="sng" strike="noStrike" spc="-1" dirty="0">
                <a:solidFill>
                  <a:srgbClr val="7B7B7B"/>
                </a:solidFill>
                <a:latin typeface="Arial"/>
                <a:ea typeface="Arial"/>
              </a:rPr>
              <a:t>jedan od glavnih ciljeva</a:t>
            </a:r>
            <a:r>
              <a:rPr lang="hr-HR" sz="20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 primjene ovog upitnika bio </a:t>
            </a:r>
            <a:r>
              <a:rPr lang="hr-HR" sz="2000" b="1" strike="noStrike" spc="-1" dirty="0">
                <a:solidFill>
                  <a:srgbClr val="7B7B7B"/>
                </a:solidFill>
                <a:latin typeface="Arial"/>
                <a:ea typeface="Arial"/>
              </a:rPr>
              <a:t>pronaći i osmisliti rješenja za probleme u komunikaciji</a:t>
            </a:r>
            <a:r>
              <a:rPr lang="hr-HR" sz="2000" b="0" strike="noStrike" spc="-1" dirty="0">
                <a:solidFill>
                  <a:srgbClr val="7B7B7B"/>
                </a:solidFill>
                <a:latin typeface="Arial"/>
                <a:ea typeface="Arial"/>
              </a:rPr>
              <a:t>, na temelju dobivenih rezultata planiramo sljedeće:</a:t>
            </a:r>
          </a:p>
          <a:p>
            <a:pPr marL="0" indent="0">
              <a:buNone/>
            </a:pPr>
            <a:endParaRPr lang="hr-HR" sz="2000" b="0" strike="noStrike" spc="-1" dirty="0">
              <a:solidFill>
                <a:srgbClr val="7B7B7B"/>
              </a:solidFill>
              <a:latin typeface="Arial"/>
              <a:ea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b="0" strike="noStrike" spc="-1" dirty="0">
                <a:solidFill>
                  <a:srgbClr val="7B7B7B"/>
                </a:solidFill>
                <a:latin typeface="Arial"/>
              </a:rPr>
              <a:t>Raditi sa zaposlenicima na osvještavanju </a:t>
            </a:r>
            <a:r>
              <a:rPr lang="hr-HR" sz="2000" spc="-1" dirty="0">
                <a:solidFill>
                  <a:srgbClr val="7B7B7B"/>
                </a:solidFill>
                <a:latin typeface="Arial"/>
              </a:rPr>
              <a:t>i preuzimanju osobne odgovornosti za razjašnjavanje nerazumijevanja u komunikaciji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spc="-1" dirty="0">
              <a:solidFill>
                <a:srgbClr val="7B7B7B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spc="-1" dirty="0">
                <a:solidFill>
                  <a:srgbClr val="7B7B7B"/>
                </a:solidFill>
                <a:latin typeface="Arial"/>
              </a:rPr>
              <a:t>Raditi na povećanju svjesnosti da je nužna PRISUTNOST u komunikacijskom procesu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spc="-1" dirty="0">
              <a:solidFill>
                <a:srgbClr val="7B7B7B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bg1">
                    <a:lumMod val="50000"/>
                  </a:schemeClr>
                </a:solidFill>
              </a:rPr>
              <a:t>Podučiti zaposlenike tehnikama i „alatima” upravljanja </a:t>
            </a:r>
            <a:r>
              <a:rPr lang="hr-HR" sz="2000">
                <a:solidFill>
                  <a:schemeClr val="bg1">
                    <a:lumMod val="50000"/>
                  </a:schemeClr>
                </a:solidFill>
              </a:rPr>
              <a:t>konfliktima i 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</a:rPr>
              <a:t>efikasnim tehnikama davanja i primanja </a:t>
            </a:r>
            <a:r>
              <a:rPr lang="hr-HR" sz="2000" b="1" dirty="0" err="1">
                <a:solidFill>
                  <a:schemeClr val="bg1">
                    <a:lumMod val="50000"/>
                  </a:schemeClr>
                </a:solidFill>
              </a:rPr>
              <a:t>feedbacka</a:t>
            </a:r>
            <a:endParaRPr lang="hr-HR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bg1">
                    <a:lumMod val="50000"/>
                  </a:schemeClr>
                </a:solidFill>
              </a:rPr>
              <a:t>Obogaćivanje Intraneta obradom </a:t>
            </a:r>
            <a:r>
              <a:rPr lang="hr-HR" sz="2000" b="1" dirty="0">
                <a:solidFill>
                  <a:schemeClr val="bg1">
                    <a:lumMod val="50000"/>
                  </a:schemeClr>
                </a:solidFill>
              </a:rPr>
              <a:t>6 komunikacijskih izazova 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</a:rPr>
              <a:t>koje smo danas predstavili i koji imaju potencijal olakšati daljnju komunikaciju</a:t>
            </a:r>
          </a:p>
        </p:txBody>
      </p:sp>
    </p:spTree>
    <p:extLst>
      <p:ext uri="{BB962C8B-B14F-4D97-AF65-F5344CB8AC3E}">
        <p14:creationId xmlns:p14="http://schemas.microsoft.com/office/powerpoint/2010/main" val="2808651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</TotalTime>
  <Words>831</Words>
  <Application>Microsoft Office PowerPoint</Application>
  <PresentationFormat>Široki zaslon</PresentationFormat>
  <Paragraphs>131</Paragraphs>
  <Slides>21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21</vt:i4>
      </vt:variant>
    </vt:vector>
  </HeadingPairs>
  <TitlesOfParts>
    <vt:vector size="2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DALJNI KORACI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</dc:title>
  <dc:subject/>
  <dc:creator>Darko</dc:creator>
  <dc:description/>
  <cp:lastModifiedBy>Gabriela Stuparić</cp:lastModifiedBy>
  <cp:revision>24</cp:revision>
  <cp:lastPrinted>2023-09-06T09:14:12Z</cp:lastPrinted>
  <dcterms:created xsi:type="dcterms:W3CDTF">2020-06-16T17:14:53Z</dcterms:created>
  <dcterms:modified xsi:type="dcterms:W3CDTF">2023-11-10T15:05:58Z</dcterms:modified>
  <dc:language>hr-HR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18</vt:i4>
  </property>
</Properties>
</file>