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8552FC6-2343-4896-9212-296267830804}"/>
              </a:ext>
            </a:extLst>
          </p:cNvPr>
          <p:cNvSpPr/>
          <p:nvPr/>
        </p:nvSpPr>
        <p:spPr>
          <a:xfrm>
            <a:off x="8509000" y="6282134"/>
            <a:ext cx="2292350" cy="513555"/>
          </a:xfrm>
          <a:prstGeom prst="rect">
            <a:avLst/>
          </a:prstGeom>
          <a:solidFill>
            <a:srgbClr val="F13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C43235-89EC-4E0A-ABF1-28F2CBD4C771}"/>
              </a:ext>
            </a:extLst>
          </p:cNvPr>
          <p:cNvSpPr/>
          <p:nvPr/>
        </p:nvSpPr>
        <p:spPr>
          <a:xfrm>
            <a:off x="4038600" y="6271022"/>
            <a:ext cx="4216400" cy="513555"/>
          </a:xfrm>
          <a:prstGeom prst="rect">
            <a:avLst/>
          </a:prstGeom>
          <a:solidFill>
            <a:srgbClr val="F13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C548E-5E93-4C17-978B-28E6F5AF6E0E}"/>
              </a:ext>
            </a:extLst>
          </p:cNvPr>
          <p:cNvSpPr/>
          <p:nvPr/>
        </p:nvSpPr>
        <p:spPr>
          <a:xfrm>
            <a:off x="749300" y="6271022"/>
            <a:ext cx="3035300" cy="513555"/>
          </a:xfrm>
          <a:prstGeom prst="rect">
            <a:avLst/>
          </a:prstGeom>
          <a:solidFill>
            <a:srgbClr val="F134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3025"/>
            <a:ext cx="2743200" cy="2095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Nexa Regular" panose="02000500000000000000" pitchFamily="50" charset="-18"/>
              </a:defRPr>
            </a:lvl1pPr>
          </a:lstStyle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0200" y="6423025"/>
            <a:ext cx="4013200" cy="2095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Nexa Regular" panose="02000500000000000000" pitchFamily="50" charset="-18"/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3025"/>
            <a:ext cx="2057400" cy="22423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Nexa Regular" panose="02000500000000000000" pitchFamily="50" charset="-18"/>
              </a:defRPr>
            </a:lvl1pPr>
          </a:lstStyle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DFBCDE6-7375-4952-956A-6C7F7CF9A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BB1EB3-D7A1-42A1-8B14-2DBFAACC0A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5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26807C-138F-4360-B4AD-0583C005E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7D327B-B9E4-4C97-B6F7-15A64F807F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7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7D327B-B9E4-4C97-B6F7-15A64F807F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26807C-138F-4360-B4AD-0583C005E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3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7D327B-B9E4-4C97-B6F7-15A64F807F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7EABB5-4437-4482-BD11-3E71274A3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53CEF-CF82-41F2-9AC7-6B7BFBF9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50779-7347-49D4-8794-1FC5AC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87015-E007-47AA-AFDD-E50DB87D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2137F-CA61-46BB-B156-8E0F9DC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26807C-138F-4360-B4AD-0583C005E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41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1507-A68F-45C1-B3D6-A13BCA04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6940F-A56B-4236-9618-ACF9609AF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28A89-5845-4924-831F-8D7C9B3EB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5C630-AF59-4FE0-BAB8-A052BA54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D0ECE-B6C7-4284-B061-ADB7432E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99FC5-63C0-4446-8591-1ACF602E5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9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F810A-C74B-4642-BD02-D074F8D2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0DF94-69F9-4BEB-A5AC-186150179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5CF50-A956-4C11-BEC1-87B1B516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217E9-2937-4E00-8080-9103DA8C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64708-298A-4859-9770-D7B90472B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B9E2A07-F260-4252-BB55-C303D0BE5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4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D5197B0-41F8-4C68-B149-47B3AE11C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6172200" y="6067425"/>
            <a:ext cx="5219700" cy="171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550BD6-E934-4DB7-BBBE-6C5E4D3C24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838200" y="6067425"/>
            <a:ext cx="5219700" cy="1714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E063BE-9974-4EEB-8D60-2D0C947BA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B9405-1B31-4680-98D1-6070FE36E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15F90-BF46-4174-B3BA-DD035294E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A95BE5-926C-4318-9BD7-55EC30F3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7A9B5-CFFB-4AA3-B54F-1F7B1B2C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25484-147F-4248-9973-B4EE95BE3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4CEC4D6-68FD-401B-A010-29CFA872C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2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83E1A71-1889-4EA0-8501-90E5744F9E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6172200" y="6067425"/>
            <a:ext cx="5219700" cy="1714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066C74-B32F-4145-AA9E-49B0957B85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9778" r="2043" b="50000"/>
          <a:stretch/>
        </p:blipFill>
        <p:spPr>
          <a:xfrm>
            <a:off x="838200" y="6067425"/>
            <a:ext cx="5219700" cy="1714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5691C1-AF1E-4EA2-A90E-EF79F354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8388"/>
            <a:ext cx="10515600" cy="622300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788AB-5B58-4FC4-AFF0-4D80EAECD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C0ED5-29AB-4D4D-9055-6EBDC2A6F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FD3284-4572-415F-9855-CC1E0DA80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B813F4-966C-42D6-BC77-6E4EF73BA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749211-8D14-4668-B088-300051A3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F8756B-AC45-4BDF-9193-17724B67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62341E-3151-4E30-8704-1574B1FC2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689F46-1341-454A-8540-8CB2E1400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06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FB6C-32EF-4277-8130-7E5B263E6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7275"/>
            <a:ext cx="10515600" cy="633413"/>
          </a:xfrm>
        </p:spPr>
        <p:txBody>
          <a:bodyPr/>
          <a:lstStyle>
            <a:lvl1pPr>
              <a:defRPr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ECB058-C2CB-4ACD-AB36-5C35C78A6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150AA-5882-4CCF-B95E-C8F26118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211F8-3283-4921-9471-E2F1C39D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7407AFF-A6CD-4E1E-9CD7-81FB1FE58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0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B64D98-D595-45DE-8261-51E61CE6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8416B9-C783-4FE9-9448-3D200703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3EBF4-88C4-4717-B8E7-D07FDB0B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7348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B64D98-D595-45DE-8261-51E61CE6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8416B9-C783-4FE9-9448-3D200703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3EBF4-88C4-4717-B8E7-D07FDB0B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80F2EEF-9DAE-42A7-97F1-852840B68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29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EECF47A-9F8E-4EBF-871B-6308FA050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5862" y="901701"/>
            <a:ext cx="6860276" cy="690372"/>
          </a:xfrm>
        </p:spPr>
        <p:txBody>
          <a:bodyPr>
            <a:noAutofit/>
          </a:bodyPr>
          <a:lstStyle>
            <a:lvl1pPr algn="ctr">
              <a:defRPr sz="4400" b="1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2D523AC-9AEA-4BD9-9C3E-2C9FC1F96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41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4D9B8CD-6E0D-462C-9FCB-C106A0A779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5862" y="5431027"/>
            <a:ext cx="6860276" cy="944562"/>
          </a:xfrm>
        </p:spPr>
        <p:txBody>
          <a:bodyPr>
            <a:noAutofit/>
          </a:bodyPr>
          <a:lstStyle>
            <a:lvl1pPr algn="ctr">
              <a:defRPr sz="4400" b="1">
                <a:solidFill>
                  <a:srgbClr val="75C4E2"/>
                </a:solidFill>
              </a:defRPr>
            </a:lvl1pPr>
          </a:lstStyle>
          <a:p>
            <a:r>
              <a:rPr lang="en-US"/>
              <a:t>Click to edit 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9E8F642-05F1-471E-BCEF-A6A744AE2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877" y="146845"/>
            <a:ext cx="2910673" cy="7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2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A20F31-FFD7-4926-B721-2713494F7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69A6D-3FA2-44E9-B9AE-3A6F47D05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E27E2-E06C-418F-BCB0-839BF6FC0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B7B7B"/>
                </a:solidFill>
                <a:latin typeface="Nexa Light" panose="02000000000000000000" pitchFamily="50" charset="0"/>
              </a:defRPr>
            </a:lvl1pPr>
          </a:lstStyle>
          <a:p>
            <a:fld id="{A0EBD976-FA32-4AD6-A098-F889D7396E6A}" type="datetimeFigureOut">
              <a:rPr lang="hr-HR" smtClean="0"/>
              <a:t>29.2.2024.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A6157-F53D-4041-9BD0-FA56A8DA7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B7B7B"/>
                </a:solidFill>
                <a:latin typeface="Nexa Light" panose="02000000000000000000" pitchFamily="50" charset="0"/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2AD85-8B33-4ADF-87B8-05E690FD5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B7B7B"/>
                </a:solidFill>
                <a:latin typeface="Nexa Light" panose="02000000000000000000" pitchFamily="50" charset="0"/>
              </a:defRPr>
            </a:lvl1pPr>
          </a:lstStyle>
          <a:p>
            <a:fld id="{B2B96F00-C9A0-4E07-9B53-D8980AE2FAF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445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Gotham" panose="0200050405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B7B7B"/>
          </a:solidFill>
          <a:latin typeface="Nexa Regular" panose="02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B9514-4775-11ED-E35C-8328FA642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CEMENTIRANJE LJUSKICA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1EE1A4-CAE1-AEDC-097C-F54BF33E44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hr-HR" dirty="0"/>
              <a:t>PRIPREMA LJUSKICE</a:t>
            </a:r>
          </a:p>
          <a:p>
            <a:pPr marL="457200" indent="-457200">
              <a:buAutoNum type="arabicPeriod"/>
            </a:pPr>
            <a:r>
              <a:rPr lang="hr-HR" dirty="0"/>
              <a:t>PRIPREMA ZUBA I OSIGURAVANJE SUHOG RADNOG POLJA</a:t>
            </a:r>
          </a:p>
          <a:p>
            <a:pPr marL="457200" indent="-457200">
              <a:buAutoNum type="arabicPeriod"/>
            </a:pPr>
            <a:r>
              <a:rPr lang="hr-HR" dirty="0"/>
              <a:t>CEMENTIRANJE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746584-EF0C-FB6C-320B-AF2CEA884E48}"/>
              </a:ext>
            </a:extLst>
          </p:cNvPr>
          <p:cNvSpPr txBox="1"/>
          <p:nvPr/>
        </p:nvSpPr>
        <p:spPr>
          <a:xfrm>
            <a:off x="8462682" y="5735637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Dr.med.dent LjiljanaVukmanović</a:t>
            </a:r>
          </a:p>
        </p:txBody>
      </p:sp>
    </p:spTree>
    <p:extLst>
      <p:ext uri="{BB962C8B-B14F-4D97-AF65-F5344CB8AC3E}">
        <p14:creationId xmlns:p14="http://schemas.microsoft.com/office/powerpoint/2010/main" val="108196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AB47D-A14B-4195-3482-0B65780A0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AA578-C5FF-B954-3D40-748196F82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3074" name="Picture 2" descr="PANAVIA family: all general cementation needs covered">
            <a:extLst>
              <a:ext uri="{FF2B5EF4-FFF2-40B4-BE49-F238E27FC236}">
                <a16:creationId xmlns:a16="http://schemas.microsoft.com/office/drawing/2014/main" id="{FE66F708-03A7-5BD3-333A-B8B0A2EC4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08" y="53508"/>
            <a:ext cx="8848725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Ultradent™ Porcelain Etch and Silane">
            <a:extLst>
              <a:ext uri="{FF2B5EF4-FFF2-40B4-BE49-F238E27FC236}">
                <a16:creationId xmlns:a16="http://schemas.microsoft.com/office/drawing/2014/main" id="{A35B1522-3ECC-A1A0-564E-87AC6F366B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8" b="32026"/>
          <a:stretch/>
        </p:blipFill>
        <p:spPr bwMode="auto">
          <a:xfrm>
            <a:off x="1577788" y="4054148"/>
            <a:ext cx="7413812" cy="197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684737A-0DB8-0C73-EE4C-507917120A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02" b="38824"/>
          <a:stretch/>
        </p:blipFill>
        <p:spPr bwMode="auto">
          <a:xfrm rot="5839069">
            <a:off x="6441420" y="2387711"/>
            <a:ext cx="6858000" cy="180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63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12540-EABA-DDFE-F0F5-AB4AAD96B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C8760-5C20-7A51-F4A7-1D91133AB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Picture 4" descr="PANAVIA™ V5 - The Strongest Dentin Bonding Cement | Panavia">
            <a:extLst>
              <a:ext uri="{FF2B5EF4-FFF2-40B4-BE49-F238E27FC236}">
                <a16:creationId xmlns:a16="http://schemas.microsoft.com/office/drawing/2014/main" id="{78313667-B2C8-A739-37D6-2E9328ED2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062038"/>
            <a:ext cx="1075372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11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E3662-B5F5-A893-5948-9576F62A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1.PRIPREMA LJUSKICE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8FE1F-49EB-B338-4941-6C2B6C4C3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PJESKARENJE-tehničar</a:t>
            </a:r>
          </a:p>
          <a:p>
            <a:r>
              <a:rPr lang="hr-HR" dirty="0"/>
              <a:t>JETKANJE 60s</a:t>
            </a:r>
          </a:p>
          <a:p>
            <a:r>
              <a:rPr lang="hr-HR" dirty="0"/>
              <a:t>PRIMER za keramiku</a:t>
            </a:r>
          </a:p>
        </p:txBody>
      </p:sp>
      <p:pic>
        <p:nvPicPr>
          <p:cNvPr id="4098" name="Picture 2" descr="Etching of internal surface of the laminate veneers. A. Etching with a... |  Download Scientific Diagram">
            <a:extLst>
              <a:ext uri="{FF2B5EF4-FFF2-40B4-BE49-F238E27FC236}">
                <a16:creationId xmlns:a16="http://schemas.microsoft.com/office/drawing/2014/main" id="{12333BD6-0F51-D3EB-561A-4D0AE8F7A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35" y="3594567"/>
            <a:ext cx="9445521" cy="201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46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58C8-D4F9-AB42-4452-EAF362605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2.PRIPREMA ZUBA I OSIGURAVANJE SUHOG RADNOG POLJA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A20C8-950B-8178-AE4B-230AEE4A3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POSTAVLJANJE KOFERDAMA,ZAŠTITA SUSJEDNIH ZUBA TEFLONOM</a:t>
            </a:r>
          </a:p>
          <a:p>
            <a:r>
              <a:rPr lang="hr-HR" dirty="0"/>
              <a:t>JETKANJE CAKLINE 30S</a:t>
            </a: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CCA553-9B40-EAC3-9F0E-5E734AEA92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674" r="6746"/>
          <a:stretch/>
        </p:blipFill>
        <p:spPr bwMode="auto">
          <a:xfrm>
            <a:off x="2393576" y="2703568"/>
            <a:ext cx="6490448" cy="34733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7490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5D5A2-92C1-EFD0-AC65-4A9AEDC90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3.CEMENTIRANJE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1023C-A205-E45C-3B69-505CCE106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Nakon pozicioniranja ljuskice, posvijetliti 3-5 s, ukloniti suvišak cementa dok je još gumast i posvijetliti do kraja 3 min</a:t>
            </a:r>
          </a:p>
          <a:p>
            <a:pPr marL="0" indent="0">
              <a:buNone/>
            </a:pPr>
            <a:r>
              <a:rPr lang="hr-HR" dirty="0"/>
              <a:t>Ispolirati i tankim stripsama ukloniti viškove aproksimalno</a:t>
            </a:r>
          </a:p>
        </p:txBody>
      </p:sp>
      <p:pic>
        <p:nvPicPr>
          <p:cNvPr id="5122" name="Picture 2" descr="6,200+ Dental Veneers Stock Photos, Pictures &amp; Royalty-Free Images - iStock  | Dentist, Teeth, Dental office">
            <a:extLst>
              <a:ext uri="{FF2B5EF4-FFF2-40B4-BE49-F238E27FC236}">
                <a16:creationId xmlns:a16="http://schemas.microsoft.com/office/drawing/2014/main" id="{4AD91686-AFCE-85D3-9E4B-5A5E40CF2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17" y="3217209"/>
            <a:ext cx="48577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eneer cementation with G CEM LinkForce, with rubber dam, HD 1080p, Javier  Tapia, December 2017 - YouTube">
            <a:extLst>
              <a:ext uri="{FF2B5EF4-FFF2-40B4-BE49-F238E27FC236}">
                <a16:creationId xmlns:a16="http://schemas.microsoft.com/office/drawing/2014/main" id="{CC4F84E3-1BF7-0FC6-482B-6C0764D31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79" y="3217209"/>
            <a:ext cx="6119904" cy="344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605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3D565-ED4E-46F8-FED5-D56BB59A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30D33-2F29-BFDE-927F-AB2D12965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96E228-6D6B-DC7D-1BE2-FAD792FA1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317" y="-1"/>
            <a:ext cx="7413811" cy="712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58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y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75C4E2"/>
            </a:gs>
            <a:gs pos="48000">
              <a:schemeClr val="accent3"/>
            </a:gs>
            <a:gs pos="100000">
              <a:srgbClr val="F13452"/>
            </a:gs>
          </a:gsLst>
          <a:path path="circle">
            <a:fillToRect l="100000" t="100000"/>
          </a:path>
          <a:tileRect r="-100000" b="-100000"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Stomatološka Poliklinika Breyer (Template) prezentacija</Template>
  <TotalTime>54</TotalTime>
  <Words>78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Gotham</vt:lpstr>
      <vt:lpstr>Nexa Light</vt:lpstr>
      <vt:lpstr>Nexa Regular</vt:lpstr>
      <vt:lpstr>Office Theme</vt:lpstr>
      <vt:lpstr>CEMENTIRANJE LJUSKICA</vt:lpstr>
      <vt:lpstr>PowerPoint Presentation</vt:lpstr>
      <vt:lpstr>PowerPoint Presentation</vt:lpstr>
      <vt:lpstr>1.PRIPREMA LJUSKICE</vt:lpstr>
      <vt:lpstr>2.PRIPREMA ZUBA I OSIGURAVANJE SUHOG RADNOG POLJA</vt:lpstr>
      <vt:lpstr>3.CEMENTIRANJE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CEMENTIRANJE LJUSKICA</dc:title>
  <dc:creator>ljiljana.sk@outlook.com</dc:creator>
  <cp:lastModifiedBy>LJILJANA SISAK</cp:lastModifiedBy>
  <cp:revision>3</cp:revision>
  <dcterms:created xsi:type="dcterms:W3CDTF">2023-09-05T08:58:10Z</dcterms:created>
  <dcterms:modified xsi:type="dcterms:W3CDTF">2024-02-29T11:03:24Z</dcterms:modified>
</cp:coreProperties>
</file>